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4"/>
  </p:handoutMasterIdLst>
  <p:sldIdLst>
    <p:sldId id="256" r:id="rId5"/>
    <p:sldId id="272" r:id="rId6"/>
    <p:sldId id="275" r:id="rId7"/>
    <p:sldId id="286" r:id="rId8"/>
    <p:sldId id="279" r:id="rId9"/>
    <p:sldId id="287" r:id="rId10"/>
    <p:sldId id="280" r:id="rId11"/>
    <p:sldId id="288" r:id="rId12"/>
    <p:sldId id="281" r:id="rId13"/>
    <p:sldId id="289" r:id="rId14"/>
    <p:sldId id="293" r:id="rId15"/>
    <p:sldId id="282" r:id="rId16"/>
    <p:sldId id="283" r:id="rId17"/>
    <p:sldId id="290" r:id="rId18"/>
    <p:sldId id="284" r:id="rId19"/>
    <p:sldId id="291" r:id="rId20"/>
    <p:sldId id="265" r:id="rId21"/>
    <p:sldId id="292"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939"/>
    <a:srgbClr val="053C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230" y="77"/>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0128D2-D04E-40A7-A81B-FC5044E886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BFE26C20-7D0B-4222-B7E1-E4234795A1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1804F-77EB-4E85-86B3-80698AB7D3BF}" type="datetimeFigureOut">
              <a:rPr lang="en-NZ" smtClean="0"/>
              <a:t>1/09/2023</a:t>
            </a:fld>
            <a:endParaRPr lang="en-NZ"/>
          </a:p>
        </p:txBody>
      </p:sp>
      <p:sp>
        <p:nvSpPr>
          <p:cNvPr id="4" name="Footer Placeholder 3">
            <a:extLst>
              <a:ext uri="{FF2B5EF4-FFF2-40B4-BE49-F238E27FC236}">
                <a16:creationId xmlns:a16="http://schemas.microsoft.com/office/drawing/2014/main" id="{CAA06E7D-F6C4-4C35-827E-0B4C7A507B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334EE9B6-892E-4784-8F9E-A9562B15E7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0FE8-B607-4F04-97BF-2C4B41836998}" type="slidenum">
              <a:rPr lang="en-NZ" smtClean="0"/>
              <a:t>‹#›</a:t>
            </a:fld>
            <a:endParaRPr lang="en-NZ"/>
          </a:p>
        </p:txBody>
      </p:sp>
    </p:spTree>
    <p:extLst>
      <p:ext uri="{BB962C8B-B14F-4D97-AF65-F5344CB8AC3E}">
        <p14:creationId xmlns:p14="http://schemas.microsoft.com/office/powerpoint/2010/main" val="15976377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2078234"/>
            <a:ext cx="9013861" cy="1177728"/>
          </a:xfrm>
        </p:spPr>
        <p:txBody>
          <a:bodyPr anchor="b"/>
          <a:lstStyle>
            <a:lvl1pPr algn="l">
              <a:defRPr sz="6000">
                <a:solidFill>
                  <a:schemeClr val="bg1"/>
                </a:solidFill>
              </a:defRPr>
            </a:lvl1pPr>
          </a:lstStyle>
          <a:p>
            <a:r>
              <a:rPr lang="en-US" dirty="0"/>
              <a:t>Title slide (a)</a:t>
            </a:r>
            <a:endParaRPr lang="en-NZ" dirty="0"/>
          </a:p>
        </p:txBody>
      </p:sp>
      <p:sp>
        <p:nvSpPr>
          <p:cNvPr id="3" name="Subtitle 2">
            <a:extLst>
              <a:ext uri="{FF2B5EF4-FFF2-40B4-BE49-F238E27FC236}">
                <a16:creationId xmlns:a16="http://schemas.microsoft.com/office/drawing/2014/main" id="{4FDEA27F-8314-45F2-8A72-B42A9B952B32}"/>
              </a:ext>
            </a:extLst>
          </p:cNvPr>
          <p:cNvSpPr>
            <a:spLocks noGrp="1"/>
          </p:cNvSpPr>
          <p:nvPr>
            <p:ph type="subTitle" idx="1" hasCustomPrompt="1"/>
          </p:nvPr>
        </p:nvSpPr>
        <p:spPr>
          <a:xfrm>
            <a:off x="1037689" y="3577300"/>
            <a:ext cx="9013861" cy="487077"/>
          </a:xfrm>
        </p:spPr>
        <p:txBody>
          <a:bodyPr>
            <a:normAutofit/>
          </a:bodyPr>
          <a:lstStyle>
            <a:lvl1pPr marL="0" indent="0" algn="l">
              <a:buNone/>
              <a:defRPr sz="2800" b="1" i="1">
                <a:solidFill>
                  <a:srgbClr val="C3D9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endParaRPr lang="en-NZ" dirty="0"/>
          </a:p>
        </p:txBody>
      </p:sp>
      <p:sp>
        <p:nvSpPr>
          <p:cNvPr id="8" name="Date Placeholder 3">
            <a:extLst>
              <a:ext uri="{FF2B5EF4-FFF2-40B4-BE49-F238E27FC236}">
                <a16:creationId xmlns:a16="http://schemas.microsoft.com/office/drawing/2014/main" id="{7494E0ED-B663-4C77-A875-14C121F7521D}"/>
              </a:ext>
            </a:extLst>
          </p:cNvPr>
          <p:cNvSpPr>
            <a:spLocks noGrp="1"/>
          </p:cNvSpPr>
          <p:nvPr>
            <p:ph type="dt" sz="half" idx="2"/>
          </p:nvPr>
        </p:nvSpPr>
        <p:spPr>
          <a:xfrm>
            <a:off x="1037689" y="4548098"/>
            <a:ext cx="2743200" cy="365125"/>
          </a:xfrm>
          <a:prstGeom prst="rect">
            <a:avLst/>
          </a:prstGeom>
        </p:spPr>
        <p:txBody>
          <a:bodyPr vert="horz" lIns="91440" tIns="45720" rIns="91440" bIns="45720" rtlCol="0" anchor="ctr"/>
          <a:lstStyle>
            <a:lvl1pPr algn="l">
              <a:defRPr sz="1400">
                <a:solidFill>
                  <a:schemeClr val="bg1">
                    <a:lumMod val="85000"/>
                  </a:schemeClr>
                </a:solidFill>
                <a:latin typeface="Arial" panose="020B0604020202020204" pitchFamily="34" charset="0"/>
                <a:cs typeface="Arial" panose="020B0604020202020204" pitchFamily="34" charset="0"/>
              </a:defRPr>
            </a:lvl1pPr>
          </a:lstStyle>
          <a:p>
            <a:r>
              <a:rPr lang="en-NZ" dirty="0"/>
              <a:t>Date Reference</a:t>
            </a:r>
          </a:p>
        </p:txBody>
      </p:sp>
    </p:spTree>
    <p:extLst>
      <p:ext uri="{BB962C8B-B14F-4D97-AF65-F5344CB8AC3E}">
        <p14:creationId xmlns:p14="http://schemas.microsoft.com/office/powerpoint/2010/main" val="100459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93495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838199" y="1859622"/>
            <a:ext cx="5162763" cy="3832262"/>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6" name="Content Placeholder 3">
            <a:extLst>
              <a:ext uri="{FF2B5EF4-FFF2-40B4-BE49-F238E27FC236}">
                <a16:creationId xmlns:a16="http://schemas.microsoft.com/office/drawing/2014/main" id="{DC17EFC0-7FA4-41B7-824F-40A1D0713997}"/>
              </a:ext>
            </a:extLst>
          </p:cNvPr>
          <p:cNvSpPr>
            <a:spLocks noGrp="1"/>
          </p:cNvSpPr>
          <p:nvPr>
            <p:ph sz="half" idx="10" hasCustomPrompt="1"/>
          </p:nvPr>
        </p:nvSpPr>
        <p:spPr>
          <a:xfrm>
            <a:off x="6191038" y="1859622"/>
            <a:ext cx="5162763" cy="3832262"/>
          </a:xfrm>
        </p:spPr>
        <p:txBody>
          <a:bodyPr/>
          <a:lstStyle>
            <a:lvl1pPr marL="0" indent="0">
              <a:buFont typeface="Arial" panose="020B0604020202020204" pitchFamily="34" charset="0"/>
              <a:buNone/>
              <a:defRPr/>
            </a:lvl1pPr>
          </a:lstStyle>
          <a:p>
            <a:pPr lvl="0"/>
            <a:r>
              <a:rPr lang="en-US" dirty="0"/>
              <a:t>Picture</a:t>
            </a:r>
            <a:endParaRPr lang="en-NZ" dirty="0"/>
          </a:p>
        </p:txBody>
      </p:sp>
    </p:spTree>
    <p:extLst>
      <p:ext uri="{BB962C8B-B14F-4D97-AF65-F5344CB8AC3E}">
        <p14:creationId xmlns:p14="http://schemas.microsoft.com/office/powerpoint/2010/main" val="49370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93495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838200" y="1859622"/>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Content Placeholder 3">
            <a:extLst>
              <a:ext uri="{FF2B5EF4-FFF2-40B4-BE49-F238E27FC236}">
                <a16:creationId xmlns:a16="http://schemas.microsoft.com/office/drawing/2014/main" id="{8208C065-1376-4027-AF23-8C4E59C37811}"/>
              </a:ext>
            </a:extLst>
          </p:cNvPr>
          <p:cNvSpPr>
            <a:spLocks noGrp="1"/>
          </p:cNvSpPr>
          <p:nvPr>
            <p:ph sz="half" idx="10" hasCustomPrompt="1"/>
          </p:nvPr>
        </p:nvSpPr>
        <p:spPr>
          <a:xfrm>
            <a:off x="838200" y="3883631"/>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19" name="Content Placeholder 3">
            <a:extLst>
              <a:ext uri="{FF2B5EF4-FFF2-40B4-BE49-F238E27FC236}">
                <a16:creationId xmlns:a16="http://schemas.microsoft.com/office/drawing/2014/main" id="{EA62436B-7210-43E6-921E-27D7833FF210}"/>
              </a:ext>
            </a:extLst>
          </p:cNvPr>
          <p:cNvSpPr>
            <a:spLocks noGrp="1"/>
          </p:cNvSpPr>
          <p:nvPr>
            <p:ph sz="half" idx="11" hasCustomPrompt="1"/>
          </p:nvPr>
        </p:nvSpPr>
        <p:spPr>
          <a:xfrm>
            <a:off x="7969320" y="1859622"/>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20" name="Content Placeholder 3">
            <a:extLst>
              <a:ext uri="{FF2B5EF4-FFF2-40B4-BE49-F238E27FC236}">
                <a16:creationId xmlns:a16="http://schemas.microsoft.com/office/drawing/2014/main" id="{A1B08A67-7DC4-4C3E-B064-1EBE48700107}"/>
              </a:ext>
            </a:extLst>
          </p:cNvPr>
          <p:cNvSpPr>
            <a:spLocks noGrp="1"/>
          </p:cNvSpPr>
          <p:nvPr>
            <p:ph sz="half" idx="12" hasCustomPrompt="1"/>
          </p:nvPr>
        </p:nvSpPr>
        <p:spPr>
          <a:xfrm>
            <a:off x="7969320" y="3883631"/>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21" name="Content Placeholder 3">
            <a:extLst>
              <a:ext uri="{FF2B5EF4-FFF2-40B4-BE49-F238E27FC236}">
                <a16:creationId xmlns:a16="http://schemas.microsoft.com/office/drawing/2014/main" id="{3534A935-3A41-4561-B60C-5FF00D9B22BC}"/>
              </a:ext>
            </a:extLst>
          </p:cNvPr>
          <p:cNvSpPr>
            <a:spLocks noGrp="1"/>
          </p:cNvSpPr>
          <p:nvPr>
            <p:ph sz="half" idx="13" hasCustomPrompt="1"/>
          </p:nvPr>
        </p:nvSpPr>
        <p:spPr>
          <a:xfrm>
            <a:off x="4403760" y="1859622"/>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22" name="Content Placeholder 3">
            <a:extLst>
              <a:ext uri="{FF2B5EF4-FFF2-40B4-BE49-F238E27FC236}">
                <a16:creationId xmlns:a16="http://schemas.microsoft.com/office/drawing/2014/main" id="{3F7CD29F-86D9-4F71-B589-5487FF2D5E72}"/>
              </a:ext>
            </a:extLst>
          </p:cNvPr>
          <p:cNvSpPr>
            <a:spLocks noGrp="1"/>
          </p:cNvSpPr>
          <p:nvPr>
            <p:ph sz="half" idx="14" hasCustomPrompt="1"/>
          </p:nvPr>
        </p:nvSpPr>
        <p:spPr>
          <a:xfrm>
            <a:off x="4403760" y="3883631"/>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Tree>
    <p:extLst>
      <p:ext uri="{BB962C8B-B14F-4D97-AF65-F5344CB8AC3E}">
        <p14:creationId xmlns:p14="http://schemas.microsoft.com/office/powerpoint/2010/main" val="316711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image layout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2147298"/>
            <a:ext cx="3497493" cy="531687"/>
          </a:xfrm>
        </p:spPr>
        <p:txBody>
          <a:bodyPr>
            <a:normAutofit/>
          </a:bodyPr>
          <a:lstStyle>
            <a:lvl1pPr>
              <a:defRPr sz="2800">
                <a:solidFill>
                  <a:srgbClr val="C3D939"/>
                </a:solidFill>
              </a:defRPr>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1050906"/>
            <a:ext cx="5181600" cy="4351338"/>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Text Placeholder 2">
            <a:extLst>
              <a:ext uri="{FF2B5EF4-FFF2-40B4-BE49-F238E27FC236}">
                <a16:creationId xmlns:a16="http://schemas.microsoft.com/office/drawing/2014/main" id="{36DD51FA-8B3A-42C9-ACF0-41A48D13E5D1}"/>
              </a:ext>
            </a:extLst>
          </p:cNvPr>
          <p:cNvSpPr>
            <a:spLocks noGrp="1"/>
          </p:cNvSpPr>
          <p:nvPr>
            <p:ph idx="1" hasCustomPrompt="1"/>
          </p:nvPr>
        </p:nvSpPr>
        <p:spPr>
          <a:xfrm>
            <a:off x="838200" y="2887037"/>
            <a:ext cx="3497493" cy="1674689"/>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bg1"/>
                </a:solidFill>
              </a:defRPr>
            </a:lvl1pPr>
            <a:lvl2pPr marL="457200" indent="0">
              <a:buFont typeface="Arial" panose="020B0604020202020204" pitchFamily="34" charset="0"/>
              <a:buNone/>
              <a:defRPr>
                <a:solidFill>
                  <a:schemeClr val="bg1"/>
                </a:solidFill>
              </a:defRPr>
            </a:lvl2pPr>
          </a:lstStyle>
          <a:p>
            <a:pPr lvl="0"/>
            <a:r>
              <a:rPr lang="en-US" dirty="0"/>
              <a:t>Paragraph text goes here</a:t>
            </a:r>
          </a:p>
        </p:txBody>
      </p:sp>
    </p:spTree>
    <p:extLst>
      <p:ext uri="{BB962C8B-B14F-4D97-AF65-F5344CB8AC3E}">
        <p14:creationId xmlns:p14="http://schemas.microsoft.com/office/powerpoint/2010/main" val="340325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2147298"/>
            <a:ext cx="3497493" cy="531687"/>
          </a:xfrm>
        </p:spPr>
        <p:txBody>
          <a:bodyPr>
            <a:normAutofit/>
          </a:bodyPr>
          <a:lstStyle>
            <a:lvl1pPr>
              <a:defRPr sz="2800">
                <a:solidFill>
                  <a:srgbClr val="C3D939"/>
                </a:solidFill>
              </a:defRPr>
            </a:lvl1pPr>
          </a:lstStyle>
          <a:p>
            <a:r>
              <a:rPr lang="en-US" dirty="0"/>
              <a:t>Click to edit header</a:t>
            </a:r>
            <a:endParaRPr lang="en-NZ" dirty="0"/>
          </a:p>
        </p:txBody>
      </p:sp>
      <p:sp>
        <p:nvSpPr>
          <p:cNvPr id="6" name="Text Placeholder 2">
            <a:extLst>
              <a:ext uri="{FF2B5EF4-FFF2-40B4-BE49-F238E27FC236}">
                <a16:creationId xmlns:a16="http://schemas.microsoft.com/office/drawing/2014/main" id="{4396EA92-4A37-48B1-BD8A-82880266F0E8}"/>
              </a:ext>
            </a:extLst>
          </p:cNvPr>
          <p:cNvSpPr>
            <a:spLocks noGrp="1"/>
          </p:cNvSpPr>
          <p:nvPr>
            <p:ph idx="10" hasCustomPrompt="1"/>
          </p:nvPr>
        </p:nvSpPr>
        <p:spPr>
          <a:xfrm>
            <a:off x="838200" y="2887036"/>
            <a:ext cx="3497493" cy="1674690"/>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bg1"/>
                </a:solidFill>
              </a:defRPr>
            </a:lvl1pPr>
          </a:lstStyle>
          <a:p>
            <a:pPr lvl="0"/>
            <a:r>
              <a:rPr lang="en-US" dirty="0"/>
              <a:t>Paragraph text goes here</a:t>
            </a:r>
          </a:p>
        </p:txBody>
      </p:sp>
      <p:sp>
        <p:nvSpPr>
          <p:cNvPr id="7" name="Text Placeholder 2">
            <a:extLst>
              <a:ext uri="{FF2B5EF4-FFF2-40B4-BE49-F238E27FC236}">
                <a16:creationId xmlns:a16="http://schemas.microsoft.com/office/drawing/2014/main" id="{0011EAD5-D81B-41A3-9533-CE2AC70DF102}"/>
              </a:ext>
            </a:extLst>
          </p:cNvPr>
          <p:cNvSpPr>
            <a:spLocks noGrp="1"/>
          </p:cNvSpPr>
          <p:nvPr>
            <p:ph idx="1" hasCustomPrompt="1"/>
          </p:nvPr>
        </p:nvSpPr>
        <p:spPr>
          <a:xfrm>
            <a:off x="6172200" y="2887036"/>
            <a:ext cx="5181600" cy="2208946"/>
          </a:xfrm>
          <a:prstGeom prst="rect">
            <a:avLst/>
          </a:prstGeom>
        </p:spPr>
        <p:txBody>
          <a:bodyPr vert="horz" lIns="91440" tIns="45720" rIns="91440" bIns="45720" rtlCol="0">
            <a:normAutofit/>
          </a:bodyPr>
          <a:lstStyle>
            <a:lvl2pPr>
              <a:defRPr/>
            </a:lvl2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197283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en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2437830"/>
            <a:ext cx="9013861" cy="1177728"/>
          </a:xfrm>
        </p:spPr>
        <p:txBody>
          <a:bodyPr anchor="b"/>
          <a:lstStyle>
            <a:lvl1pPr algn="l">
              <a:defRPr sz="6000">
                <a:solidFill>
                  <a:schemeClr val="bg1"/>
                </a:solidFill>
              </a:defRPr>
            </a:lvl1pPr>
          </a:lstStyle>
          <a:p>
            <a:r>
              <a:rPr lang="en-US" dirty="0"/>
              <a:t>Thank you</a:t>
            </a:r>
            <a:endParaRPr lang="en-NZ" dirty="0"/>
          </a:p>
        </p:txBody>
      </p:sp>
    </p:spTree>
    <p:extLst>
      <p:ext uri="{BB962C8B-B14F-4D97-AF65-F5344CB8AC3E}">
        <p14:creationId xmlns:p14="http://schemas.microsoft.com/office/powerpoint/2010/main" val="34149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 slid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2437830"/>
            <a:ext cx="9013861" cy="1177728"/>
          </a:xfrm>
        </p:spPr>
        <p:txBody>
          <a:bodyPr anchor="b"/>
          <a:lstStyle>
            <a:lvl1pPr algn="l">
              <a:defRPr sz="6000">
                <a:solidFill>
                  <a:srgbClr val="053C1E"/>
                </a:solidFill>
              </a:defRPr>
            </a:lvl1pPr>
          </a:lstStyle>
          <a:p>
            <a:r>
              <a:rPr lang="en-US" dirty="0"/>
              <a:t>Thank you</a:t>
            </a:r>
            <a:endParaRPr lang="en-NZ" dirty="0"/>
          </a:p>
        </p:txBody>
      </p:sp>
    </p:spTree>
    <p:extLst>
      <p:ext uri="{BB962C8B-B14F-4D97-AF65-F5344CB8AC3E}">
        <p14:creationId xmlns:p14="http://schemas.microsoft.com/office/powerpoint/2010/main" val="226547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A07D-5F40-9F5D-191F-4B2075CB19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E9200E-7BD9-BBDC-0BA5-1B11E8A69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130A4-6675-27D6-98E8-16EDA1DA426B}"/>
              </a:ext>
            </a:extLst>
          </p:cNvPr>
          <p:cNvSpPr>
            <a:spLocks noGrp="1"/>
          </p:cNvSpPr>
          <p:nvPr>
            <p:ph type="dt" sz="half" idx="10"/>
          </p:nvPr>
        </p:nvSpPr>
        <p:spPr/>
        <p:txBody>
          <a:bodyPr/>
          <a:lstStyle/>
          <a:p>
            <a:fld id="{96053344-5AF4-4836-8E46-18B4723E66A4}" type="datetimeFigureOut">
              <a:rPr lang="en-GB" smtClean="0"/>
              <a:t>01/09/2023</a:t>
            </a:fld>
            <a:endParaRPr lang="en-GB"/>
          </a:p>
        </p:txBody>
      </p:sp>
      <p:sp>
        <p:nvSpPr>
          <p:cNvPr id="5" name="Footer Placeholder 4">
            <a:extLst>
              <a:ext uri="{FF2B5EF4-FFF2-40B4-BE49-F238E27FC236}">
                <a16:creationId xmlns:a16="http://schemas.microsoft.com/office/drawing/2014/main" id="{13655FC4-C0F2-985E-C54E-FE1863292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776B2-21D9-DC89-4499-1D0B307BA7D1}"/>
              </a:ext>
            </a:extLst>
          </p:cNvPr>
          <p:cNvSpPr>
            <a:spLocks noGrp="1"/>
          </p:cNvSpPr>
          <p:nvPr>
            <p:ph type="sldNum" sz="quarter" idx="12"/>
          </p:nvPr>
        </p:nvSpPr>
        <p:spPr/>
        <p:txBody>
          <a:bodyPr/>
          <a:lstStyle/>
          <a:p>
            <a:fld id="{46D3BA5B-D136-4EE5-AFED-75232E83F19A}" type="slidenum">
              <a:rPr lang="en-GB" smtClean="0"/>
              <a:t>‹#›</a:t>
            </a:fld>
            <a:endParaRPr lang="en-GB"/>
          </a:p>
        </p:txBody>
      </p:sp>
    </p:spTree>
    <p:extLst>
      <p:ext uri="{BB962C8B-B14F-4D97-AF65-F5344CB8AC3E}">
        <p14:creationId xmlns:p14="http://schemas.microsoft.com/office/powerpoint/2010/main" val="79820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A74EF-853A-739E-1DA6-E61AE8487C90}"/>
              </a:ext>
            </a:extLst>
          </p:cNvPr>
          <p:cNvSpPr>
            <a:spLocks noGrp="1"/>
          </p:cNvSpPr>
          <p:nvPr>
            <p:ph type="dt" sz="half" idx="10"/>
          </p:nvPr>
        </p:nvSpPr>
        <p:spPr/>
        <p:txBody>
          <a:bodyPr/>
          <a:lstStyle/>
          <a:p>
            <a:fld id="{96053344-5AF4-4836-8E46-18B4723E66A4}" type="datetimeFigureOut">
              <a:rPr lang="en-GB" smtClean="0"/>
              <a:t>01/09/2023</a:t>
            </a:fld>
            <a:endParaRPr lang="en-GB"/>
          </a:p>
        </p:txBody>
      </p:sp>
      <p:sp>
        <p:nvSpPr>
          <p:cNvPr id="3" name="Footer Placeholder 2">
            <a:extLst>
              <a:ext uri="{FF2B5EF4-FFF2-40B4-BE49-F238E27FC236}">
                <a16:creationId xmlns:a16="http://schemas.microsoft.com/office/drawing/2014/main" id="{27116A78-816F-2515-EAE3-A449C119B9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5EF119-83FE-07B9-5EB2-49989E00ACFE}"/>
              </a:ext>
            </a:extLst>
          </p:cNvPr>
          <p:cNvSpPr>
            <a:spLocks noGrp="1"/>
          </p:cNvSpPr>
          <p:nvPr>
            <p:ph type="sldNum" sz="quarter" idx="12"/>
          </p:nvPr>
        </p:nvSpPr>
        <p:spPr/>
        <p:txBody>
          <a:bodyPr/>
          <a:lstStyle/>
          <a:p>
            <a:fld id="{46D3BA5B-D136-4EE5-AFED-75232E83F19A}" type="slidenum">
              <a:rPr lang="en-GB" smtClean="0"/>
              <a:t>‹#›</a:t>
            </a:fld>
            <a:endParaRPr lang="en-GB"/>
          </a:p>
        </p:txBody>
      </p:sp>
    </p:spTree>
    <p:extLst>
      <p:ext uri="{BB962C8B-B14F-4D97-AF65-F5344CB8AC3E}">
        <p14:creationId xmlns:p14="http://schemas.microsoft.com/office/powerpoint/2010/main" val="251625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1451511"/>
            <a:ext cx="9013861" cy="1177728"/>
          </a:xfrm>
        </p:spPr>
        <p:txBody>
          <a:bodyPr anchor="b"/>
          <a:lstStyle>
            <a:lvl1pPr algn="l">
              <a:defRPr sz="6000">
                <a:solidFill>
                  <a:srgbClr val="053C1E"/>
                </a:solidFill>
              </a:defRPr>
            </a:lvl1pPr>
          </a:lstStyle>
          <a:p>
            <a:r>
              <a:rPr lang="en-US" dirty="0"/>
              <a:t>Title slide (b)</a:t>
            </a:r>
            <a:endParaRPr lang="en-NZ" dirty="0"/>
          </a:p>
        </p:txBody>
      </p:sp>
      <p:sp>
        <p:nvSpPr>
          <p:cNvPr id="3" name="Subtitle 2">
            <a:extLst>
              <a:ext uri="{FF2B5EF4-FFF2-40B4-BE49-F238E27FC236}">
                <a16:creationId xmlns:a16="http://schemas.microsoft.com/office/drawing/2014/main" id="{4FDEA27F-8314-45F2-8A72-B42A9B952B32}"/>
              </a:ext>
            </a:extLst>
          </p:cNvPr>
          <p:cNvSpPr>
            <a:spLocks noGrp="1"/>
          </p:cNvSpPr>
          <p:nvPr>
            <p:ph type="subTitle" idx="1" hasCustomPrompt="1"/>
          </p:nvPr>
        </p:nvSpPr>
        <p:spPr>
          <a:xfrm>
            <a:off x="1037689" y="2950577"/>
            <a:ext cx="9013861" cy="487077"/>
          </a:xfrm>
        </p:spPr>
        <p:txBody>
          <a:bodyPr>
            <a:normAutofit/>
          </a:bodyPr>
          <a:lstStyle>
            <a:lvl1pPr marL="0" indent="0" algn="l">
              <a:buNone/>
              <a:defRPr sz="2800" b="1" i="1">
                <a:solidFill>
                  <a:srgbClr val="C3D9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endParaRPr lang="en-NZ" dirty="0"/>
          </a:p>
        </p:txBody>
      </p:sp>
      <p:sp>
        <p:nvSpPr>
          <p:cNvPr id="8" name="Date Placeholder 3">
            <a:extLst>
              <a:ext uri="{FF2B5EF4-FFF2-40B4-BE49-F238E27FC236}">
                <a16:creationId xmlns:a16="http://schemas.microsoft.com/office/drawing/2014/main" id="{7494E0ED-B663-4C77-A875-14C121F7521D}"/>
              </a:ext>
            </a:extLst>
          </p:cNvPr>
          <p:cNvSpPr>
            <a:spLocks noGrp="1"/>
          </p:cNvSpPr>
          <p:nvPr>
            <p:ph type="dt" sz="half" idx="2"/>
          </p:nvPr>
        </p:nvSpPr>
        <p:spPr>
          <a:xfrm>
            <a:off x="1037689" y="3921375"/>
            <a:ext cx="2743200" cy="365125"/>
          </a:xfrm>
          <a:prstGeom prst="rect">
            <a:avLst/>
          </a:prstGeom>
        </p:spPr>
        <p:txBody>
          <a:bodyPr vert="horz" lIns="91440" tIns="45720" rIns="91440" bIns="45720" rtlCol="0" anchor="ctr"/>
          <a:lstStyle>
            <a:lvl1pPr algn="l">
              <a:defRPr sz="1400">
                <a:solidFill>
                  <a:schemeClr val="bg1">
                    <a:lumMod val="50000"/>
                  </a:schemeClr>
                </a:solidFill>
                <a:latin typeface="Arial" panose="020B0604020202020204" pitchFamily="34" charset="0"/>
                <a:cs typeface="Arial" panose="020B0604020202020204" pitchFamily="34" charset="0"/>
              </a:defRPr>
            </a:lvl1pPr>
          </a:lstStyle>
          <a:p>
            <a:r>
              <a:rPr lang="en-NZ" dirty="0"/>
              <a:t>Date Reference</a:t>
            </a:r>
          </a:p>
        </p:txBody>
      </p:sp>
    </p:spTree>
    <p:extLst>
      <p:ext uri="{BB962C8B-B14F-4D97-AF65-F5344CB8AC3E}">
        <p14:creationId xmlns:p14="http://schemas.microsoft.com/office/powerpoint/2010/main" val="330243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5C7F-DD8E-480D-8230-05BA004BF9B5}"/>
              </a:ext>
            </a:extLst>
          </p:cNvPr>
          <p:cNvSpPr>
            <a:spLocks noGrp="1"/>
          </p:cNvSpPr>
          <p:nvPr>
            <p:ph type="title" hasCustomPrompt="1"/>
          </p:nvPr>
        </p:nvSpPr>
        <p:spPr>
          <a:xfrm>
            <a:off x="4572000" y="2152828"/>
            <a:ext cx="5322013" cy="1325563"/>
          </a:xfrm>
        </p:spPr>
        <p:txBody>
          <a:bodyPr>
            <a:noAutofit/>
          </a:bodyPr>
          <a:lstStyle>
            <a:lvl1pPr>
              <a:defRPr sz="5400"/>
            </a:lvl1pPr>
          </a:lstStyle>
          <a:p>
            <a:r>
              <a:rPr lang="en-US" dirty="0"/>
              <a:t>Click to edit section header</a:t>
            </a:r>
            <a:endParaRPr lang="en-NZ" dirty="0"/>
          </a:p>
        </p:txBody>
      </p:sp>
      <p:sp>
        <p:nvSpPr>
          <p:cNvPr id="4" name="Date Placeholder 3">
            <a:extLst>
              <a:ext uri="{FF2B5EF4-FFF2-40B4-BE49-F238E27FC236}">
                <a16:creationId xmlns:a16="http://schemas.microsoft.com/office/drawing/2014/main" id="{88564587-C0D0-4861-BAE1-7CB153C46F74}"/>
              </a:ext>
            </a:extLst>
          </p:cNvPr>
          <p:cNvSpPr>
            <a:spLocks noGrp="1"/>
          </p:cNvSpPr>
          <p:nvPr>
            <p:ph type="dt" sz="half" idx="10"/>
          </p:nvPr>
        </p:nvSpPr>
        <p:spPr>
          <a:xfrm>
            <a:off x="4571999" y="3873360"/>
            <a:ext cx="5322013" cy="505610"/>
          </a:xfrm>
        </p:spPr>
        <p:txBody>
          <a:bodyPr/>
          <a:lstStyle>
            <a:lvl1pPr>
              <a:defRPr sz="2400" b="1" i="1">
                <a:solidFill>
                  <a:srgbClr val="C3D939"/>
                </a:solidFill>
              </a:defRPr>
            </a:lvl1pPr>
          </a:lstStyle>
          <a:p>
            <a:r>
              <a:rPr lang="en-US" dirty="0"/>
              <a:t>Subheading goes here</a:t>
            </a:r>
            <a:endParaRPr lang="en-NZ" dirty="0"/>
          </a:p>
        </p:txBody>
      </p:sp>
    </p:spTree>
    <p:extLst>
      <p:ext uri="{BB962C8B-B14F-4D97-AF65-F5344CB8AC3E}">
        <p14:creationId xmlns:p14="http://schemas.microsoft.com/office/powerpoint/2010/main" val="38167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2065105"/>
            <a:ext cx="4699571" cy="922106"/>
          </a:xfrm>
        </p:spPr>
        <p:txBody>
          <a:bodyPr>
            <a:normAutofit/>
          </a:bodyPr>
          <a:lstStyle>
            <a:lvl1pPr>
              <a:defRPr sz="3200"/>
            </a:lvl1pPr>
          </a:lstStyle>
          <a:p>
            <a:r>
              <a:rPr lang="en-US" dirty="0"/>
              <a:t>Hello, my name is </a:t>
            </a:r>
            <a:r>
              <a:rPr lang="en-US" dirty="0" err="1"/>
              <a:t>firstname</a:t>
            </a:r>
            <a:r>
              <a:rPr lang="en-US" dirty="0"/>
              <a:t> </a:t>
            </a:r>
            <a:r>
              <a:rPr lang="en-US" dirty="0" err="1"/>
              <a:t>lastname</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1050906"/>
            <a:ext cx="5181600" cy="4351338"/>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9" name="Text Placeholder 2">
            <a:extLst>
              <a:ext uri="{FF2B5EF4-FFF2-40B4-BE49-F238E27FC236}">
                <a16:creationId xmlns:a16="http://schemas.microsoft.com/office/drawing/2014/main" id="{2E9AC2E3-69F4-4C1D-9137-17CA8624EC04}"/>
              </a:ext>
            </a:extLst>
          </p:cNvPr>
          <p:cNvSpPr>
            <a:spLocks noGrp="1"/>
          </p:cNvSpPr>
          <p:nvPr>
            <p:ph idx="1" hasCustomPrompt="1"/>
          </p:nvPr>
        </p:nvSpPr>
        <p:spPr>
          <a:xfrm>
            <a:off x="838200" y="3356884"/>
            <a:ext cx="4699571" cy="1276761"/>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pPr lvl="0"/>
            <a:r>
              <a:rPr lang="en-US" dirty="0"/>
              <a:t>Occupation, Company</a:t>
            </a:r>
          </a:p>
        </p:txBody>
      </p:sp>
    </p:spTree>
    <p:extLst>
      <p:ext uri="{BB962C8B-B14F-4D97-AF65-F5344CB8AC3E}">
        <p14:creationId xmlns:p14="http://schemas.microsoft.com/office/powerpoint/2010/main" val="29852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imag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134591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968714"/>
            <a:ext cx="5181600" cy="4532726"/>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838200" y="2270591"/>
            <a:ext cx="4699571" cy="554805"/>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6" name="Text Placeholder 2">
            <a:extLst>
              <a:ext uri="{FF2B5EF4-FFF2-40B4-BE49-F238E27FC236}">
                <a16:creationId xmlns:a16="http://schemas.microsoft.com/office/drawing/2014/main" id="{68F09966-7CC8-4C1A-9D45-1392449EB410}"/>
              </a:ext>
            </a:extLst>
          </p:cNvPr>
          <p:cNvSpPr>
            <a:spLocks noGrp="1"/>
          </p:cNvSpPr>
          <p:nvPr>
            <p:ph idx="10" hasCustomPrompt="1"/>
          </p:nvPr>
        </p:nvSpPr>
        <p:spPr>
          <a:xfrm>
            <a:off x="838200" y="3033450"/>
            <a:ext cx="4699571" cy="2467990"/>
          </a:xfrm>
          <a:prstGeom prst="rect">
            <a:avLst/>
          </a:prstGeom>
        </p:spPr>
        <p:txBody>
          <a:bodyPr vert="horz" lIns="91440" tIns="45720" rIns="91440" bIns="45720" rtlCol="0">
            <a:normAutofit/>
          </a:bodyPr>
          <a:lstStyle>
            <a:lvl1pPr>
              <a:defRPr sz="1600"/>
            </a:lvl1pPr>
            <a:lvl2pPr>
              <a:defRPr sz="1600"/>
            </a:lvl2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3809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image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134591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968714"/>
            <a:ext cx="5181600" cy="2154632"/>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7" name="Text Placeholder 2">
            <a:extLst>
              <a:ext uri="{FF2B5EF4-FFF2-40B4-BE49-F238E27FC236}">
                <a16:creationId xmlns:a16="http://schemas.microsoft.com/office/drawing/2014/main" id="{D97E323C-652B-4D84-AA3E-0C82864C1988}"/>
              </a:ext>
            </a:extLst>
          </p:cNvPr>
          <p:cNvSpPr>
            <a:spLocks noGrp="1"/>
          </p:cNvSpPr>
          <p:nvPr>
            <p:ph idx="11" hasCustomPrompt="1"/>
          </p:nvPr>
        </p:nvSpPr>
        <p:spPr>
          <a:xfrm>
            <a:off x="838200" y="2250419"/>
            <a:ext cx="4699571" cy="574977"/>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8" name="Text Placeholder 2">
            <a:extLst>
              <a:ext uri="{FF2B5EF4-FFF2-40B4-BE49-F238E27FC236}">
                <a16:creationId xmlns:a16="http://schemas.microsoft.com/office/drawing/2014/main" id="{CBD9C7D3-B08A-4AB7-A470-FD064F621A60}"/>
              </a:ext>
            </a:extLst>
          </p:cNvPr>
          <p:cNvSpPr>
            <a:spLocks noGrp="1"/>
          </p:cNvSpPr>
          <p:nvPr>
            <p:ph idx="12" hasCustomPrompt="1"/>
          </p:nvPr>
        </p:nvSpPr>
        <p:spPr>
          <a:xfrm>
            <a:off x="838200" y="3013279"/>
            <a:ext cx="4699571" cy="2488162"/>
          </a:xfrm>
          <a:prstGeom prst="rect">
            <a:avLst/>
          </a:prstGeom>
        </p:spPr>
        <p:txBody>
          <a:bodyPr vert="horz" lIns="91440" tIns="45720" rIns="91440" bIns="45720" rtlCol="0">
            <a:normAutofit/>
          </a:bodyPr>
          <a:lstStyle>
            <a:lvl1pPr>
              <a:defRPr/>
            </a:lvl1pPr>
          </a:lstStyle>
          <a:p>
            <a:pPr lvl="0"/>
            <a:r>
              <a:rPr lang="en-US" dirty="0"/>
              <a:t>Bullet point example</a:t>
            </a:r>
          </a:p>
          <a:p>
            <a:pPr lvl="0"/>
            <a:r>
              <a:rPr lang="en-US" dirty="0"/>
              <a:t>Bullet point example</a:t>
            </a:r>
          </a:p>
          <a:p>
            <a:pPr lvl="1"/>
            <a:r>
              <a:rPr lang="en-US" dirty="0"/>
              <a:t>Bullet point example</a:t>
            </a:r>
          </a:p>
        </p:txBody>
      </p:sp>
      <p:sp>
        <p:nvSpPr>
          <p:cNvPr id="11" name="Content Placeholder 3">
            <a:extLst>
              <a:ext uri="{FF2B5EF4-FFF2-40B4-BE49-F238E27FC236}">
                <a16:creationId xmlns:a16="http://schemas.microsoft.com/office/drawing/2014/main" id="{4B7B3503-C76E-4DD3-85AC-67C7F7537CC0}"/>
              </a:ext>
            </a:extLst>
          </p:cNvPr>
          <p:cNvSpPr>
            <a:spLocks noGrp="1"/>
          </p:cNvSpPr>
          <p:nvPr>
            <p:ph sz="half" idx="13" hasCustomPrompt="1"/>
          </p:nvPr>
        </p:nvSpPr>
        <p:spPr>
          <a:xfrm>
            <a:off x="6172200" y="3346808"/>
            <a:ext cx="5181600" cy="2154632"/>
          </a:xfrm>
        </p:spPr>
        <p:txBody>
          <a:bodyPr/>
          <a:lstStyle>
            <a:lvl1pPr marL="0" indent="0">
              <a:buFont typeface="Arial" panose="020B0604020202020204" pitchFamily="34" charset="0"/>
              <a:buNone/>
              <a:defRPr/>
            </a:lvl1pPr>
          </a:lstStyle>
          <a:p>
            <a:pPr lvl="0"/>
            <a:r>
              <a:rPr lang="en-US" dirty="0"/>
              <a:t>Picture</a:t>
            </a:r>
            <a:endParaRPr lang="en-NZ" dirty="0"/>
          </a:p>
        </p:txBody>
      </p:sp>
    </p:spTree>
    <p:extLst>
      <p:ext uri="{BB962C8B-B14F-4D97-AF65-F5344CB8AC3E}">
        <p14:creationId xmlns:p14="http://schemas.microsoft.com/office/powerpoint/2010/main" val="245545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1345916"/>
            <a:ext cx="4699571" cy="716621"/>
          </a:xfrm>
        </p:spPr>
        <p:txBody>
          <a:bodyPr>
            <a:normAutofit/>
          </a:bodyPr>
          <a:lstStyle>
            <a:lvl1pPr>
              <a:defRPr sz="3200"/>
            </a:lvl1pPr>
          </a:lstStyle>
          <a:p>
            <a:r>
              <a:rPr lang="en-US" dirty="0"/>
              <a:t>Click to edit header</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838200" y="2270591"/>
            <a:ext cx="4699571" cy="554805"/>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7" name="Text Placeholder 2">
            <a:extLst>
              <a:ext uri="{FF2B5EF4-FFF2-40B4-BE49-F238E27FC236}">
                <a16:creationId xmlns:a16="http://schemas.microsoft.com/office/drawing/2014/main" id="{E90A2A1D-5DC1-4A85-8325-6B855316D804}"/>
              </a:ext>
            </a:extLst>
          </p:cNvPr>
          <p:cNvSpPr>
            <a:spLocks noGrp="1"/>
          </p:cNvSpPr>
          <p:nvPr>
            <p:ph idx="11" hasCustomPrompt="1"/>
          </p:nvPr>
        </p:nvSpPr>
        <p:spPr>
          <a:xfrm>
            <a:off x="838200" y="3033448"/>
            <a:ext cx="4699571" cy="2478636"/>
          </a:xfrm>
          <a:prstGeom prst="rect">
            <a:avLst/>
          </a:prstGeom>
        </p:spPr>
        <p:txBody>
          <a:bodyPr vert="horz" lIns="91440" tIns="45720" rIns="91440" bIns="45720" rtlCol="0">
            <a:normAutofit/>
          </a:bodyPr>
          <a:lstStyle>
            <a:lvl1pPr>
              <a:defRPr/>
            </a:lvl1pPr>
            <a:lvl2pPr>
              <a:defRPr/>
            </a:lvl2pPr>
          </a:lstStyle>
          <a:p>
            <a:pPr lvl="0"/>
            <a:r>
              <a:rPr lang="en-US" dirty="0"/>
              <a:t>Bullet point example</a:t>
            </a:r>
          </a:p>
          <a:p>
            <a:pPr lvl="0"/>
            <a:r>
              <a:rPr lang="en-US" dirty="0"/>
              <a:t>Bullet point example</a:t>
            </a:r>
          </a:p>
          <a:p>
            <a:pPr lvl="1"/>
            <a:r>
              <a:rPr lang="en-US" dirty="0"/>
              <a:t>Bullet point example</a:t>
            </a:r>
          </a:p>
        </p:txBody>
      </p:sp>
      <p:sp>
        <p:nvSpPr>
          <p:cNvPr id="10" name="Text Placeholder 2">
            <a:extLst>
              <a:ext uri="{FF2B5EF4-FFF2-40B4-BE49-F238E27FC236}">
                <a16:creationId xmlns:a16="http://schemas.microsoft.com/office/drawing/2014/main" id="{5F6BEE5A-8767-424B-81EC-F57F519B2284}"/>
              </a:ext>
            </a:extLst>
          </p:cNvPr>
          <p:cNvSpPr>
            <a:spLocks noGrp="1"/>
          </p:cNvSpPr>
          <p:nvPr>
            <p:ph idx="12" hasCustomPrompt="1"/>
          </p:nvPr>
        </p:nvSpPr>
        <p:spPr>
          <a:xfrm>
            <a:off x="6172200" y="3033447"/>
            <a:ext cx="4699571" cy="2478637"/>
          </a:xfrm>
          <a:prstGeom prst="rect">
            <a:avLst/>
          </a:prstGeom>
        </p:spPr>
        <p:txBody>
          <a:bodyPr vert="horz" lIns="91440" tIns="45720" rIns="91440" bIns="45720" rtlCol="0">
            <a:normAutofit/>
          </a:bodyPr>
          <a:lstStyle>
            <a:lvl1pPr>
              <a:defRPr/>
            </a:lvl1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33578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imag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6172200" y="1345916"/>
            <a:ext cx="4699571" cy="716621"/>
          </a:xfrm>
        </p:spPr>
        <p:txBody>
          <a:bodyPr>
            <a:normAutofit/>
          </a:bodyPr>
          <a:lstStyle>
            <a:lvl1pPr>
              <a:defRPr sz="3200"/>
            </a:lvl1pPr>
          </a:lstStyle>
          <a:p>
            <a:r>
              <a:rPr lang="en-US" dirty="0"/>
              <a:t>Click to edit header</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6172200" y="2270591"/>
            <a:ext cx="4699571" cy="554805"/>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7" name="Picture Placeholder 24">
            <a:extLst>
              <a:ext uri="{FF2B5EF4-FFF2-40B4-BE49-F238E27FC236}">
                <a16:creationId xmlns:a16="http://schemas.microsoft.com/office/drawing/2014/main" id="{77B31A40-53E1-466C-92F4-2D10FDC0ADE3}"/>
              </a:ext>
            </a:extLst>
          </p:cNvPr>
          <p:cNvSpPr>
            <a:spLocks noGrp="1"/>
          </p:cNvSpPr>
          <p:nvPr>
            <p:ph type="pic" sz="quarter" idx="15"/>
          </p:nvPr>
        </p:nvSpPr>
        <p:spPr>
          <a:xfrm>
            <a:off x="1" y="0"/>
            <a:ext cx="5684381" cy="6877878"/>
          </a:xfrm>
          <a:custGeom>
            <a:avLst/>
            <a:gdLst>
              <a:gd name="connsiteX0" fmla="*/ 0 w 5684381"/>
              <a:gd name="connsiteY0" fmla="*/ 0 h 6877878"/>
              <a:gd name="connsiteX1" fmla="*/ 5684381 w 5684381"/>
              <a:gd name="connsiteY1" fmla="*/ 0 h 6877878"/>
              <a:gd name="connsiteX2" fmla="*/ 4730225 w 5684381"/>
              <a:gd name="connsiteY2" fmla="*/ 6877878 h 6877878"/>
              <a:gd name="connsiteX3" fmla="*/ 0 w 5684381"/>
              <a:gd name="connsiteY3" fmla="*/ 6858000 h 6877878"/>
            </a:gdLst>
            <a:ahLst/>
            <a:cxnLst>
              <a:cxn ang="0">
                <a:pos x="connsiteX0" y="connsiteY0"/>
              </a:cxn>
              <a:cxn ang="0">
                <a:pos x="connsiteX1" y="connsiteY1"/>
              </a:cxn>
              <a:cxn ang="0">
                <a:pos x="connsiteX2" y="connsiteY2"/>
              </a:cxn>
              <a:cxn ang="0">
                <a:pos x="connsiteX3" y="connsiteY3"/>
              </a:cxn>
            </a:cxnLst>
            <a:rect l="l" t="t" r="r" b="b"/>
            <a:pathLst>
              <a:path w="5684381" h="6877878">
                <a:moveTo>
                  <a:pt x="0" y="0"/>
                </a:moveTo>
                <a:lnTo>
                  <a:pt x="5684381" y="0"/>
                </a:lnTo>
                <a:lnTo>
                  <a:pt x="4730225" y="6877878"/>
                </a:lnTo>
                <a:lnTo>
                  <a:pt x="0" y="6858000"/>
                </a:lnTo>
                <a:close/>
              </a:path>
            </a:pathLst>
          </a:custGeom>
        </p:spPr>
        <p:txBody>
          <a:bodyPr wrap="square">
            <a:noAutofit/>
          </a:bodyPr>
          <a:lstStyle>
            <a:lvl1pPr marL="0" indent="0">
              <a:buFont typeface="Arial" panose="020B0604020202020204" pitchFamily="34" charset="0"/>
              <a:buNone/>
              <a:defRPr/>
            </a:lvl1pPr>
          </a:lstStyle>
          <a:p>
            <a:r>
              <a:rPr lang="en-US"/>
              <a:t>Click icon to add picture</a:t>
            </a:r>
            <a:endParaRPr lang="en-US" dirty="0"/>
          </a:p>
        </p:txBody>
      </p:sp>
      <p:sp>
        <p:nvSpPr>
          <p:cNvPr id="8" name="Text Placeholder 2">
            <a:extLst>
              <a:ext uri="{FF2B5EF4-FFF2-40B4-BE49-F238E27FC236}">
                <a16:creationId xmlns:a16="http://schemas.microsoft.com/office/drawing/2014/main" id="{DE3FDFD6-57A2-4235-9114-695F8AF1AD91}"/>
              </a:ext>
            </a:extLst>
          </p:cNvPr>
          <p:cNvSpPr>
            <a:spLocks noGrp="1"/>
          </p:cNvSpPr>
          <p:nvPr>
            <p:ph idx="16" hasCustomPrompt="1"/>
          </p:nvPr>
        </p:nvSpPr>
        <p:spPr>
          <a:xfrm>
            <a:off x="6172201" y="3033451"/>
            <a:ext cx="4699570" cy="2478634"/>
          </a:xfrm>
          <a:prstGeom prst="rect">
            <a:avLst/>
          </a:prstGeom>
        </p:spPr>
        <p:txBody>
          <a:bodyPr vert="horz" lIns="91440" tIns="45720" rIns="91440" bIns="45720" rtlCol="0">
            <a:normAutofit/>
          </a:bodyPr>
          <a:lstStyle>
            <a:lvl1pPr>
              <a:defRPr/>
            </a:lvl1pPr>
            <a:lvl2pPr>
              <a:defRPr/>
            </a:lvl2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136452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93495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838200" y="1859622"/>
            <a:ext cx="10515600" cy="3641818"/>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838200" y="5774075"/>
            <a:ext cx="7586609" cy="251349"/>
          </a:xfrm>
          <a:prstGeom prst="rect">
            <a:avLst/>
          </a:prstGeom>
        </p:spPr>
        <p:txBody>
          <a:bodyPr vert="horz" lIns="91440" tIns="45720" rIns="91440" bIns="45720" rtlCol="0">
            <a:noAutofit/>
          </a:bodyPr>
          <a:lstStyle>
            <a:lvl1pPr marL="0" indent="0">
              <a:buFont typeface="Arial" panose="020B0604020202020204" pitchFamily="34" charset="0"/>
              <a:buNone/>
              <a:defRPr sz="1400" b="0" i="1">
                <a:solidFill>
                  <a:schemeClr val="bg1">
                    <a:lumMod val="65000"/>
                  </a:schemeClr>
                </a:solidFill>
              </a:defRPr>
            </a:lvl1pPr>
          </a:lstStyle>
          <a:p>
            <a:r>
              <a:rPr lang="en-US" dirty="0"/>
              <a:t>Subheading/image caption</a:t>
            </a:r>
            <a:endParaRPr lang="en-NZ" dirty="0"/>
          </a:p>
        </p:txBody>
      </p:sp>
    </p:spTree>
    <p:extLst>
      <p:ext uri="{BB962C8B-B14F-4D97-AF65-F5344CB8AC3E}">
        <p14:creationId xmlns:p14="http://schemas.microsoft.com/office/powerpoint/2010/main" val="427989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9994E-E665-477E-BB6A-86DBF52AD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3A111078-3A2B-46D9-AC5A-39715BE0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B3245EFF-2798-44A3-81A0-67F5593C4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A52928-47B3-4D1F-BA8D-203322F2463C}" type="datetimeFigureOut">
              <a:rPr lang="en-NZ" smtClean="0"/>
              <a:pPr/>
              <a:t>1/09/2023</a:t>
            </a:fld>
            <a:endParaRPr lang="en-NZ" dirty="0"/>
          </a:p>
        </p:txBody>
      </p:sp>
      <p:sp>
        <p:nvSpPr>
          <p:cNvPr id="5" name="Footer Placeholder 4">
            <a:extLst>
              <a:ext uri="{FF2B5EF4-FFF2-40B4-BE49-F238E27FC236}">
                <a16:creationId xmlns:a16="http://schemas.microsoft.com/office/drawing/2014/main" id="{31708B40-4C69-4CDB-BEEE-0842A3467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NZ" dirty="0"/>
          </a:p>
        </p:txBody>
      </p:sp>
      <p:sp>
        <p:nvSpPr>
          <p:cNvPr id="6" name="Slide Number Placeholder 5">
            <a:extLst>
              <a:ext uri="{FF2B5EF4-FFF2-40B4-BE49-F238E27FC236}">
                <a16:creationId xmlns:a16="http://schemas.microsoft.com/office/drawing/2014/main" id="{641B241B-FA3A-4E7F-80B9-03AF1AC7F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C6A8BC8-DF91-4657-8221-AE2BE3696D1E}" type="slidenum">
              <a:rPr lang="en-NZ" smtClean="0"/>
              <a:pPr/>
              <a:t>‹#›</a:t>
            </a:fld>
            <a:endParaRPr lang="en-NZ" dirty="0"/>
          </a:p>
        </p:txBody>
      </p:sp>
    </p:spTree>
    <p:extLst>
      <p:ext uri="{BB962C8B-B14F-4D97-AF65-F5344CB8AC3E}">
        <p14:creationId xmlns:p14="http://schemas.microsoft.com/office/powerpoint/2010/main" val="145531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txStyles>
    <p:title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20"/>
        </a:buBlip>
        <a:defRPr sz="16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Tx/>
        <a:buBlip>
          <a:blip r:embed="rId21"/>
        </a:buBlip>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mailto:ClubsandRanages@police.govt.nz"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7870C4-7834-4DDF-8F9F-3EE619647358}"/>
              </a:ext>
            </a:extLst>
          </p:cNvPr>
          <p:cNvSpPr>
            <a:spLocks noGrp="1"/>
          </p:cNvSpPr>
          <p:nvPr>
            <p:ph type="subTitle" idx="1"/>
          </p:nvPr>
        </p:nvSpPr>
        <p:spPr>
          <a:xfrm>
            <a:off x="1037688" y="4034500"/>
            <a:ext cx="9013861" cy="1003167"/>
          </a:xfrm>
        </p:spPr>
        <p:txBody>
          <a:bodyPr>
            <a:normAutofit/>
          </a:bodyPr>
          <a:lstStyle/>
          <a:p>
            <a:pPr algn="ctr"/>
            <a:r>
              <a:rPr lang="mi-NZ" dirty="0"/>
              <a:t>A </a:t>
            </a:r>
            <a:r>
              <a:rPr lang="mi-NZ" dirty="0" err="1"/>
              <a:t>library</a:t>
            </a:r>
            <a:r>
              <a:rPr lang="mi-NZ" dirty="0"/>
              <a:t> </a:t>
            </a:r>
            <a:r>
              <a:rPr lang="mi-NZ" dirty="0" err="1"/>
              <a:t>of</a:t>
            </a:r>
            <a:r>
              <a:rPr lang="mi-NZ" dirty="0"/>
              <a:t> </a:t>
            </a:r>
            <a:r>
              <a:rPr lang="mi-NZ" dirty="0" err="1"/>
              <a:t>transparent</a:t>
            </a:r>
            <a:r>
              <a:rPr lang="mi-NZ" dirty="0"/>
              <a:t> </a:t>
            </a:r>
            <a:r>
              <a:rPr lang="mi-NZ" dirty="0" err="1"/>
              <a:t>ADATs</a:t>
            </a:r>
            <a:r>
              <a:rPr lang="mi-NZ" dirty="0"/>
              <a:t> to </a:t>
            </a:r>
            <a:r>
              <a:rPr lang="mi-NZ" dirty="0" err="1"/>
              <a:t>be</a:t>
            </a:r>
            <a:r>
              <a:rPr lang="mi-NZ" dirty="0"/>
              <a:t> </a:t>
            </a:r>
            <a:r>
              <a:rPr lang="mi-NZ" dirty="0" err="1"/>
              <a:t>used</a:t>
            </a:r>
            <a:r>
              <a:rPr lang="mi-NZ" dirty="0"/>
              <a:t> for </a:t>
            </a:r>
            <a:r>
              <a:rPr lang="mi-NZ" dirty="0" err="1"/>
              <a:t>electronic</a:t>
            </a:r>
            <a:r>
              <a:rPr lang="mi-NZ" dirty="0"/>
              <a:t> </a:t>
            </a:r>
            <a:r>
              <a:rPr lang="mi-NZ" dirty="0" err="1"/>
              <a:t>templating</a:t>
            </a:r>
            <a:endParaRPr lang="en-NZ" dirty="0"/>
          </a:p>
        </p:txBody>
      </p:sp>
      <p:sp>
        <p:nvSpPr>
          <p:cNvPr id="2" name="Title 1">
            <a:extLst>
              <a:ext uri="{FF2B5EF4-FFF2-40B4-BE49-F238E27FC236}">
                <a16:creationId xmlns:a16="http://schemas.microsoft.com/office/drawing/2014/main" id="{FA26FE03-D587-4F36-9E33-88D941156F01}"/>
              </a:ext>
            </a:extLst>
          </p:cNvPr>
          <p:cNvSpPr>
            <a:spLocks noGrp="1"/>
          </p:cNvSpPr>
          <p:nvPr>
            <p:ph type="ctrTitle"/>
          </p:nvPr>
        </p:nvSpPr>
        <p:spPr>
          <a:xfrm>
            <a:off x="1037688" y="1581150"/>
            <a:ext cx="9013861" cy="2341562"/>
          </a:xfrm>
        </p:spPr>
        <p:txBody>
          <a:bodyPr>
            <a:normAutofit fontScale="90000"/>
          </a:bodyPr>
          <a:lstStyle/>
          <a:p>
            <a:pPr algn="ctr"/>
            <a:r>
              <a:rPr lang="en-NZ" dirty="0"/>
              <a:t>Electronic Ammunition Danger Area Template (ADAT</a:t>
            </a:r>
            <a:r>
              <a:rPr lang="en-NZ"/>
              <a:t>) Transparencies</a:t>
            </a:r>
            <a:endParaRPr lang="en-NZ" dirty="0"/>
          </a:p>
        </p:txBody>
      </p:sp>
    </p:spTree>
    <p:extLst>
      <p:ext uri="{BB962C8B-B14F-4D97-AF65-F5344CB8AC3E}">
        <p14:creationId xmlns:p14="http://schemas.microsoft.com/office/powerpoint/2010/main" val="270186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802663"/>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T4 – CENTREFIRE RIFLES UP TO .223 INCH/5.56MM</a:t>
            </a:r>
          </a:p>
          <a:p>
            <a:pPr algn="ctr"/>
            <a:r>
              <a:rPr lang="en-GB" sz="3200" dirty="0"/>
              <a:t>- LOA and ROA</a:t>
            </a:r>
            <a:endParaRPr lang="en-GB" sz="3200" b="1" dirty="0"/>
          </a:p>
          <a:p>
            <a:pPr algn="ctr"/>
            <a:endParaRPr lang="en-GB" sz="3200" b="1" dirty="0"/>
          </a:p>
        </p:txBody>
      </p:sp>
      <p:grpSp>
        <p:nvGrpSpPr>
          <p:cNvPr id="86" name="Group 85">
            <a:extLst>
              <a:ext uri="{FF2B5EF4-FFF2-40B4-BE49-F238E27FC236}">
                <a16:creationId xmlns:a16="http://schemas.microsoft.com/office/drawing/2014/main" id="{A5839A61-FCAF-115B-7754-1CE15308352B}"/>
              </a:ext>
            </a:extLst>
          </p:cNvPr>
          <p:cNvGrpSpPr>
            <a:grpSpLocks noChangeAspect="1"/>
          </p:cNvGrpSpPr>
          <p:nvPr/>
        </p:nvGrpSpPr>
        <p:grpSpPr>
          <a:xfrm>
            <a:off x="1259704" y="1745891"/>
            <a:ext cx="3112689" cy="2831434"/>
            <a:chOff x="1259704" y="1745891"/>
            <a:chExt cx="3112689" cy="2831434"/>
          </a:xfrm>
        </p:grpSpPr>
        <p:grpSp>
          <p:nvGrpSpPr>
            <p:cNvPr id="53" name="Group 52">
              <a:extLst>
                <a:ext uri="{FF2B5EF4-FFF2-40B4-BE49-F238E27FC236}">
                  <a16:creationId xmlns:a16="http://schemas.microsoft.com/office/drawing/2014/main" id="{781044FC-772E-C556-5CB2-09106224CCAA}"/>
                </a:ext>
              </a:extLst>
            </p:cNvPr>
            <p:cNvGrpSpPr/>
            <p:nvPr/>
          </p:nvGrpSpPr>
          <p:grpSpPr>
            <a:xfrm>
              <a:off x="2743200" y="1745891"/>
              <a:ext cx="615557" cy="2572230"/>
              <a:chOff x="2743200" y="1745891"/>
              <a:chExt cx="615557" cy="2572230"/>
            </a:xfrm>
          </p:grpSpPr>
          <p:cxnSp>
            <p:nvCxnSpPr>
              <p:cNvPr id="95" name="Straight Connector 94">
                <a:extLst>
                  <a:ext uri="{FF2B5EF4-FFF2-40B4-BE49-F238E27FC236}">
                    <a16:creationId xmlns:a16="http://schemas.microsoft.com/office/drawing/2014/main" id="{B619C0CA-AABD-8CE8-08D9-C01DD78399F7}"/>
                  </a:ext>
                </a:extLst>
              </p:cNvPr>
              <p:cNvCxnSpPr/>
              <p:nvPr/>
            </p:nvCxnSpPr>
            <p:spPr>
              <a:xfrm flipV="1">
                <a:off x="3358756" y="174589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63DF208A-3C2F-2DF9-7338-9EE1F87773B8}"/>
                  </a:ext>
                </a:extLst>
              </p:cNvPr>
              <p:cNvCxnSpPr>
                <a:cxnSpLocks/>
              </p:cNvCxnSpPr>
              <p:nvPr/>
            </p:nvCxnSpPr>
            <p:spPr>
              <a:xfrm flipH="1" flipV="1">
                <a:off x="2757488" y="3336131"/>
                <a:ext cx="601269" cy="98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D081B9-EFA2-9392-85A8-9FE11097CB15}"/>
                  </a:ext>
                </a:extLst>
              </p:cNvPr>
              <p:cNvCxnSpPr>
                <a:cxnSpLocks/>
              </p:cNvCxnSpPr>
              <p:nvPr/>
            </p:nvCxnSpPr>
            <p:spPr>
              <a:xfrm flipH="1" flipV="1">
                <a:off x="3311628" y="2005444"/>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29B5D6B-6B1B-28F7-2D6F-B8D012668930}"/>
                  </a:ext>
                </a:extLst>
              </p:cNvPr>
              <p:cNvCxnSpPr>
                <a:cxnSpLocks/>
              </p:cNvCxnSpPr>
              <p:nvPr/>
            </p:nvCxnSpPr>
            <p:spPr>
              <a:xfrm flipH="1">
                <a:off x="2743200" y="2014968"/>
                <a:ext cx="565551" cy="59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09A449A-3228-C990-6805-211D5C3C02B4}"/>
                  </a:ext>
                </a:extLst>
              </p:cNvPr>
              <p:cNvCxnSpPr>
                <a:cxnSpLocks/>
              </p:cNvCxnSpPr>
              <p:nvPr/>
            </p:nvCxnSpPr>
            <p:spPr>
              <a:xfrm flipH="1">
                <a:off x="3307354" y="2015502"/>
                <a:ext cx="49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FD0AD30-2A9D-5037-4632-BC2448BCE22E}"/>
                  </a:ext>
                </a:extLst>
              </p:cNvPr>
              <p:cNvCxnSpPr>
                <a:cxnSpLocks/>
              </p:cNvCxnSpPr>
              <p:nvPr/>
            </p:nvCxnSpPr>
            <p:spPr>
              <a:xfrm>
                <a:off x="2744551" y="2611964"/>
                <a:ext cx="10555" cy="7289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1758479-14CE-A4AC-2789-A2459FCA473B}"/>
                </a:ext>
              </a:extLst>
            </p:cNvPr>
            <p:cNvGrpSpPr>
              <a:grpSpLocks noChangeAspect="1"/>
            </p:cNvGrpSpPr>
            <p:nvPr/>
          </p:nvGrpSpPr>
          <p:grpSpPr>
            <a:xfrm>
              <a:off x="1259704" y="3429000"/>
              <a:ext cx="1148010" cy="1148325"/>
              <a:chOff x="4161754" y="1820602"/>
              <a:chExt cx="3893326" cy="3894398"/>
            </a:xfrm>
          </p:grpSpPr>
          <p:sp>
            <p:nvSpPr>
              <p:cNvPr id="15" name="Rectangle 14">
                <a:extLst>
                  <a:ext uri="{FF2B5EF4-FFF2-40B4-BE49-F238E27FC236}">
                    <a16:creationId xmlns:a16="http://schemas.microsoft.com/office/drawing/2014/main" id="{0459DD10-2586-A3E4-D219-3D23E7C73E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4BA38D8-1253-09D4-700D-2333925A4B2D}"/>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A19C721D-2E21-0007-664F-594C28853DE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74D1CB-FB28-EFB9-E7EF-F905ECDA464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BE58A05-3F04-3B5F-22C4-67496387D23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851E2A-3F7A-13BF-426F-61EAF6BC60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1F85FE-D93C-99FA-AF38-B62B3EEA22B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4F6FB81-227A-3D3E-90E9-6C32D475CB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BD46229-E663-7361-08C4-12F11112702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F5E2BB-AEBB-2957-19D1-E6A66C7AE40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B262798-B4E9-87AA-B528-063D8FE45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A7D42C-F9CD-C57C-1C07-C2BB0E8B43E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D07B454-C1A4-A15A-99AB-BCAE50B07F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A0595A6-3124-15DA-5342-67953B288BF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28247567-51FB-73BC-0225-70D3CCCC4C6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027DA10-8ED5-FF70-30DD-28B519A6C02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270450-8C20-1E46-8AD4-F41762A17A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EAEFF3-764C-1745-CA22-7CD3654DE62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FBF641-05E6-F16A-A9A2-CEAC586B06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566288E-C9B2-61B5-DA2F-5C7895ED6A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3F7DC5-682C-050D-0AD9-80FD331EEAC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AB26A44-76EE-BC11-7FC7-CCE188BE526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9D8880-A246-15B8-86AD-66B98E43C52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2F2A678-EF2C-63D3-576E-DF90DEE4784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2AA8458-CFA7-910E-CBA9-23FA8308AD3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31B6A8F-9934-E41D-9600-85D2A047FF0F}"/>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E5F01462-F775-3AB1-FF0D-71445CF71EF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8EC22F-914C-F428-5D3D-12C9BE4F50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3F1FE7-5342-A5F2-E4D6-8CFE08941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13A332-29D7-C746-575D-F0AD821BEFB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6621DD-F3AD-B10E-5D2F-44758FBD241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7D28A3-0A90-DB93-1338-0D8C0269D0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5A7EAA-09D4-7FAA-B943-813E849F6C2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2A4813-ACE6-9024-32D9-5EC4EF570D7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F95E7B-B68E-8AF6-BD1D-04A19019FF5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7F6195-E316-27C0-E6E1-BCB719E2233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D53B88-CF02-F7CF-4A98-5B98702829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E5796F0-7068-D280-E5E7-DD04DC27C329}"/>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B0B9EA21-EFE0-B331-8FD0-79AB2578DEC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B101EE-03FD-E25D-18EB-4414AD0132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739574-E514-8BB3-4DC8-D2C2BFAAC5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B960DD-17C2-BC5F-1D58-708E3B1BDD1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30E940-7561-DBC1-C8CB-77871DD9F69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BFD36D-02C8-4A8D-E29C-DD9A05CFA6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B6B5E6-B9CE-CA9F-B5ED-5B8AC9971B6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DCD6A2-ADD4-8B0A-2D6F-FB0DEFF8961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8FCDC-B792-3D82-E4D4-69CF348A743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6045A6-A513-55F6-5EF0-0FEA2C39C53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6EAADD-EA7A-2436-DFA6-99F6F61B689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7D3DDADB-C284-D080-76AE-F8288E0D3093}"/>
                </a:ext>
              </a:extLst>
            </p:cNvPr>
            <p:cNvGrpSpPr/>
            <p:nvPr/>
          </p:nvGrpSpPr>
          <p:grpSpPr>
            <a:xfrm flipH="1">
              <a:off x="3756836" y="1745891"/>
              <a:ext cx="615557" cy="2572230"/>
              <a:chOff x="2743200" y="1745891"/>
              <a:chExt cx="615557" cy="2572230"/>
            </a:xfrm>
          </p:grpSpPr>
          <p:cxnSp>
            <p:nvCxnSpPr>
              <p:cNvPr id="56" name="Straight Connector 55">
                <a:extLst>
                  <a:ext uri="{FF2B5EF4-FFF2-40B4-BE49-F238E27FC236}">
                    <a16:creationId xmlns:a16="http://schemas.microsoft.com/office/drawing/2014/main" id="{867E9758-096B-08ED-662E-1D6234CC17C5}"/>
                  </a:ext>
                </a:extLst>
              </p:cNvPr>
              <p:cNvCxnSpPr/>
              <p:nvPr/>
            </p:nvCxnSpPr>
            <p:spPr>
              <a:xfrm flipV="1">
                <a:off x="3358756" y="174589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170F788E-BFFF-9EC0-3163-8A68AE07458E}"/>
                  </a:ext>
                </a:extLst>
              </p:cNvPr>
              <p:cNvCxnSpPr>
                <a:cxnSpLocks/>
              </p:cNvCxnSpPr>
              <p:nvPr/>
            </p:nvCxnSpPr>
            <p:spPr>
              <a:xfrm flipH="1" flipV="1">
                <a:off x="2757488" y="3336131"/>
                <a:ext cx="601269" cy="98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828FBA5-277C-77F8-5351-8F670ADAA11E}"/>
                  </a:ext>
                </a:extLst>
              </p:cNvPr>
              <p:cNvCxnSpPr>
                <a:cxnSpLocks/>
              </p:cNvCxnSpPr>
              <p:nvPr/>
            </p:nvCxnSpPr>
            <p:spPr>
              <a:xfrm flipH="1" flipV="1">
                <a:off x="3311628" y="2005444"/>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BC85492-E0C3-7456-EAC4-317254F187E2}"/>
                  </a:ext>
                </a:extLst>
              </p:cNvPr>
              <p:cNvCxnSpPr>
                <a:cxnSpLocks/>
              </p:cNvCxnSpPr>
              <p:nvPr/>
            </p:nvCxnSpPr>
            <p:spPr>
              <a:xfrm flipH="1">
                <a:off x="2743200" y="2014968"/>
                <a:ext cx="565551" cy="59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870793F-C4BB-9926-2463-1365E0996A36}"/>
                  </a:ext>
                </a:extLst>
              </p:cNvPr>
              <p:cNvCxnSpPr>
                <a:cxnSpLocks/>
              </p:cNvCxnSpPr>
              <p:nvPr/>
            </p:nvCxnSpPr>
            <p:spPr>
              <a:xfrm flipH="1">
                <a:off x="3307354" y="2015502"/>
                <a:ext cx="49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10D00B-CC23-61B3-A29F-BC5C06139C1B}"/>
                  </a:ext>
                </a:extLst>
              </p:cNvPr>
              <p:cNvCxnSpPr>
                <a:cxnSpLocks/>
              </p:cNvCxnSpPr>
              <p:nvPr/>
            </p:nvCxnSpPr>
            <p:spPr>
              <a:xfrm>
                <a:off x="2744551" y="2611964"/>
                <a:ext cx="10555" cy="7289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9" name="Group 138">
            <a:extLst>
              <a:ext uri="{FF2B5EF4-FFF2-40B4-BE49-F238E27FC236}">
                <a16:creationId xmlns:a16="http://schemas.microsoft.com/office/drawing/2014/main" id="{240FF8BF-26F4-10A4-1D79-620776967B62}"/>
              </a:ext>
            </a:extLst>
          </p:cNvPr>
          <p:cNvGrpSpPr>
            <a:grpSpLocks noChangeAspect="1"/>
          </p:cNvGrpSpPr>
          <p:nvPr/>
        </p:nvGrpSpPr>
        <p:grpSpPr>
          <a:xfrm>
            <a:off x="7717087" y="1878174"/>
            <a:ext cx="2627561" cy="2731339"/>
            <a:chOff x="7717087" y="1878174"/>
            <a:chExt cx="2627561" cy="2731339"/>
          </a:xfrm>
        </p:grpSpPr>
        <p:grpSp>
          <p:nvGrpSpPr>
            <p:cNvPr id="89" name="Group 88">
              <a:extLst>
                <a:ext uri="{FF2B5EF4-FFF2-40B4-BE49-F238E27FC236}">
                  <a16:creationId xmlns:a16="http://schemas.microsoft.com/office/drawing/2014/main" id="{4C3AB217-253E-AF95-A841-9665C4D0FEB3}"/>
                </a:ext>
              </a:extLst>
            </p:cNvPr>
            <p:cNvGrpSpPr/>
            <p:nvPr/>
          </p:nvGrpSpPr>
          <p:grpSpPr>
            <a:xfrm>
              <a:off x="9179053" y="1878658"/>
              <a:ext cx="334041" cy="2572230"/>
              <a:chOff x="9179053" y="1878658"/>
              <a:chExt cx="334041" cy="2572230"/>
            </a:xfrm>
          </p:grpSpPr>
          <p:cxnSp>
            <p:nvCxnSpPr>
              <p:cNvPr id="216" name="Straight Connector 215">
                <a:extLst>
                  <a:ext uri="{FF2B5EF4-FFF2-40B4-BE49-F238E27FC236}">
                    <a16:creationId xmlns:a16="http://schemas.microsoft.com/office/drawing/2014/main" id="{866D577F-9E8B-2330-A75B-C21CCEBD2274}"/>
                  </a:ext>
                </a:extLst>
              </p:cNvPr>
              <p:cNvCxnSpPr/>
              <p:nvPr/>
            </p:nvCxnSpPr>
            <p:spPr>
              <a:xfrm flipV="1">
                <a:off x="9511931" y="1878658"/>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7" name="Straight Connector 216">
                <a:extLst>
                  <a:ext uri="{FF2B5EF4-FFF2-40B4-BE49-F238E27FC236}">
                    <a16:creationId xmlns:a16="http://schemas.microsoft.com/office/drawing/2014/main" id="{66A883A3-CAF8-2118-3DA6-0B760DAE0668}"/>
                  </a:ext>
                </a:extLst>
              </p:cNvPr>
              <p:cNvCxnSpPr>
                <a:cxnSpLocks/>
              </p:cNvCxnSpPr>
              <p:nvPr/>
            </p:nvCxnSpPr>
            <p:spPr>
              <a:xfrm flipH="1" flipV="1">
                <a:off x="9205247" y="3952722"/>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2A1EF34-4B6E-9E31-CF3E-0016D7C3F7D2}"/>
                  </a:ext>
                </a:extLst>
              </p:cNvPr>
              <p:cNvCxnSpPr>
                <a:cxnSpLocks/>
              </p:cNvCxnSpPr>
              <p:nvPr/>
            </p:nvCxnSpPr>
            <p:spPr>
              <a:xfrm flipH="1" flipV="1">
                <a:off x="9464803" y="214773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3C1CDA4-B227-F196-17E0-269DDDB5E947}"/>
                  </a:ext>
                </a:extLst>
              </p:cNvPr>
              <p:cNvCxnSpPr/>
              <p:nvPr/>
            </p:nvCxnSpPr>
            <p:spPr>
              <a:xfrm flipH="1">
                <a:off x="9179053" y="2147735"/>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CE24A9C-AFF4-79CF-FBB0-2E7016E6B9F1}"/>
                  </a:ext>
                </a:extLst>
              </p:cNvPr>
              <p:cNvCxnSpPr>
                <a:cxnSpLocks/>
              </p:cNvCxnSpPr>
              <p:nvPr/>
            </p:nvCxnSpPr>
            <p:spPr>
              <a:xfrm flipH="1">
                <a:off x="9460529" y="2148269"/>
                <a:ext cx="52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3718C79-8DB4-D645-0815-0A7463F43B6C}"/>
                  </a:ext>
                </a:extLst>
              </p:cNvPr>
              <p:cNvCxnSpPr>
                <a:cxnSpLocks/>
              </p:cNvCxnSpPr>
              <p:nvPr/>
            </p:nvCxnSpPr>
            <p:spPr>
              <a:xfrm>
                <a:off x="9179053" y="2443010"/>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43064FE-7EB9-3BB1-6306-B2E9849B6168}"/>
                </a:ext>
              </a:extLst>
            </p:cNvPr>
            <p:cNvGrpSpPr>
              <a:grpSpLocks noChangeAspect="1"/>
            </p:cNvGrpSpPr>
            <p:nvPr/>
          </p:nvGrpSpPr>
          <p:grpSpPr>
            <a:xfrm>
              <a:off x="7717087" y="3461188"/>
              <a:ext cx="1148010" cy="1148325"/>
              <a:chOff x="4161754" y="1820602"/>
              <a:chExt cx="3893326" cy="3894398"/>
            </a:xfrm>
          </p:grpSpPr>
          <p:sp>
            <p:nvSpPr>
              <p:cNvPr id="3" name="Rectangle 2">
                <a:extLst>
                  <a:ext uri="{FF2B5EF4-FFF2-40B4-BE49-F238E27FC236}">
                    <a16:creationId xmlns:a16="http://schemas.microsoft.com/office/drawing/2014/main" id="{A919D1D9-2808-BE7D-E5E0-CC622B8FC4BA}"/>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D17E9D2-94AD-9EED-F852-CAAB38155386}"/>
                  </a:ext>
                </a:extLst>
              </p:cNvPr>
              <p:cNvGrpSpPr/>
              <p:nvPr/>
            </p:nvGrpSpPr>
            <p:grpSpPr>
              <a:xfrm>
                <a:off x="4161754" y="1836174"/>
                <a:ext cx="1247837" cy="3873500"/>
                <a:chOff x="4427220" y="1828800"/>
                <a:chExt cx="1181100" cy="3873500"/>
              </a:xfrm>
            </p:grpSpPr>
            <p:cxnSp>
              <p:nvCxnSpPr>
                <p:cNvPr id="251" name="Straight Connector 250">
                  <a:extLst>
                    <a:ext uri="{FF2B5EF4-FFF2-40B4-BE49-F238E27FC236}">
                      <a16:creationId xmlns:a16="http://schemas.microsoft.com/office/drawing/2014/main" id="{3A6F1C27-7999-5EE9-AEBC-921B6E6B2DB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234F1A-028A-6CBF-10E0-155AC576519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8FE8DFD-5F64-A657-2B1B-67D5151C881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00B5128-403D-7282-CA5A-3416E7B7199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97953CD8-E74E-34FB-375B-9FE19BB1F4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5B74EC-8DDB-AF29-D901-0F1BD5F941B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A594E3-D2B7-E0FC-881E-1D7ED4656D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8314AF-DAFA-90C4-E323-03612AA3472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41EB89-F0D9-8A39-EB56-E682C8C02A3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CE25ED6-12DF-C7D4-0103-C65F2584680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DBB500-41DD-285F-F254-A49098DD78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DF0F283-F0FF-7999-3629-8AA668703290}"/>
                  </a:ext>
                </a:extLst>
              </p:cNvPr>
              <p:cNvGrpSpPr/>
              <p:nvPr/>
            </p:nvGrpSpPr>
            <p:grpSpPr>
              <a:xfrm flipH="1">
                <a:off x="6804896" y="1836420"/>
                <a:ext cx="1247837" cy="3873500"/>
                <a:chOff x="4427220" y="1828800"/>
                <a:chExt cx="1181100" cy="3873500"/>
              </a:xfrm>
            </p:grpSpPr>
            <p:cxnSp>
              <p:nvCxnSpPr>
                <p:cNvPr id="240" name="Straight Connector 239">
                  <a:extLst>
                    <a:ext uri="{FF2B5EF4-FFF2-40B4-BE49-F238E27FC236}">
                      <a16:creationId xmlns:a16="http://schemas.microsoft.com/office/drawing/2014/main" id="{6719F493-10F0-295E-D94B-6629DEC181F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7F1D82B-FC61-CA39-EC5D-B37CA0A2604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8018A06-FEE3-DE17-C26F-472A90BB229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8C648EB-C218-A14E-0545-ED359F97611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990716A9-EE44-584B-55D9-454F4356D96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FD86B8F-335E-B9FC-1E79-6074DB0F51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42A5342B-E33C-49AC-3045-5474CF968551}"/>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23079B3-D03C-0E5E-AC91-2961E987592D}"/>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3B07919-FA1E-FD10-9C27-68489372F94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28D8E97-A961-135B-F2C8-6FBE71402E6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368E7789-F604-E1C0-ABA0-C86A471B56A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8F2AC7C-AA39-AC2B-EC99-24D920E5757E}"/>
                  </a:ext>
                </a:extLst>
              </p:cNvPr>
              <p:cNvGrpSpPr/>
              <p:nvPr/>
            </p:nvGrpSpPr>
            <p:grpSpPr>
              <a:xfrm rot="5400000">
                <a:off x="5484729" y="506554"/>
                <a:ext cx="1245403" cy="3873500"/>
                <a:chOff x="4427220" y="1828800"/>
                <a:chExt cx="1181100" cy="3873500"/>
              </a:xfrm>
            </p:grpSpPr>
            <p:cxnSp>
              <p:nvCxnSpPr>
                <p:cNvPr id="229" name="Straight Connector 228">
                  <a:extLst>
                    <a:ext uri="{FF2B5EF4-FFF2-40B4-BE49-F238E27FC236}">
                      <a16:creationId xmlns:a16="http://schemas.microsoft.com/office/drawing/2014/main" id="{FD3BF666-3D75-37E6-2893-2F3889BC917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D9BD524-8A27-7072-2345-FB6F6626F48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EF27EB6-ADCC-5944-F6EF-54C1DFD3B2D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D2F2FA1-22C1-9441-D931-A26F4E95AC8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9490748-A893-A9D3-56FE-DCE40FC839C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5C51992-FE19-2F65-E970-8D17DF4AEDB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114D9CF-C894-4CD6-556A-D9F7E5729B8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6BBD20F-12D9-0991-2911-FF4049B24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47770EF-3C83-29E3-2E7D-17151148C6A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1A02C57-1A28-D577-B3C2-BED9F024964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1EF3AC13-5D4B-81AE-BADF-3C00CAA3BE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D8864DB-D48E-7C06-992B-B96BE53F458F}"/>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57D6D84B-A6F2-294A-53CE-4A0F9184549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126371-B7AB-DCB5-C5D5-2002BB6CAEF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F79BFE-1445-74DE-A917-5DF19D74BD8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AC46A-0CBD-C6E8-67DD-04A9409D100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36B82D-0D48-9B1B-6233-6B012EAF640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DE7D23-876A-0BE2-C915-406D264AF0F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6F22E7-191C-3707-C92D-B01C3304B8B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BEF58C-DD51-2837-AE00-8D474B968CC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7628E5F-7FF1-4EB0-443B-E09C221A171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116EBC2-59BD-A41E-E6BE-A2321655F58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D2A5541-7A2E-7BB7-2665-95A122691BF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0" name="Group 89">
              <a:extLst>
                <a:ext uri="{FF2B5EF4-FFF2-40B4-BE49-F238E27FC236}">
                  <a16:creationId xmlns:a16="http://schemas.microsoft.com/office/drawing/2014/main" id="{E84C2CA3-4692-A0CC-7322-E2A8C8673E61}"/>
                </a:ext>
              </a:extLst>
            </p:cNvPr>
            <p:cNvGrpSpPr/>
            <p:nvPr/>
          </p:nvGrpSpPr>
          <p:grpSpPr>
            <a:xfrm flipH="1">
              <a:off x="10010607" y="1878174"/>
              <a:ext cx="334041" cy="2572230"/>
              <a:chOff x="9179053" y="1878658"/>
              <a:chExt cx="334041" cy="2572230"/>
            </a:xfrm>
          </p:grpSpPr>
          <p:cxnSp>
            <p:nvCxnSpPr>
              <p:cNvPr id="91" name="Straight Connector 90">
                <a:extLst>
                  <a:ext uri="{FF2B5EF4-FFF2-40B4-BE49-F238E27FC236}">
                    <a16:creationId xmlns:a16="http://schemas.microsoft.com/office/drawing/2014/main" id="{DFCF9ED8-4E4E-838E-E4CF-30E8F0AFDE0A}"/>
                  </a:ext>
                </a:extLst>
              </p:cNvPr>
              <p:cNvCxnSpPr/>
              <p:nvPr/>
            </p:nvCxnSpPr>
            <p:spPr>
              <a:xfrm flipV="1">
                <a:off x="9511931" y="1878658"/>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9B5666A4-6F18-26FF-3021-F332D80E1601}"/>
                  </a:ext>
                </a:extLst>
              </p:cNvPr>
              <p:cNvCxnSpPr>
                <a:cxnSpLocks/>
              </p:cNvCxnSpPr>
              <p:nvPr/>
            </p:nvCxnSpPr>
            <p:spPr>
              <a:xfrm flipH="1" flipV="1">
                <a:off x="9205247" y="3952722"/>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BB503C-8391-4642-233A-6AF0DAAF4F93}"/>
                  </a:ext>
                </a:extLst>
              </p:cNvPr>
              <p:cNvCxnSpPr>
                <a:cxnSpLocks/>
              </p:cNvCxnSpPr>
              <p:nvPr/>
            </p:nvCxnSpPr>
            <p:spPr>
              <a:xfrm flipH="1" flipV="1">
                <a:off x="9464803" y="214773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09F9D9B-971B-2EB9-D57B-A401D54CB0B2}"/>
                  </a:ext>
                </a:extLst>
              </p:cNvPr>
              <p:cNvCxnSpPr/>
              <p:nvPr/>
            </p:nvCxnSpPr>
            <p:spPr>
              <a:xfrm flipH="1">
                <a:off x="9179053" y="2147735"/>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F209B0-491A-AC5A-97F6-1AD17442CBED}"/>
                  </a:ext>
                </a:extLst>
              </p:cNvPr>
              <p:cNvCxnSpPr>
                <a:cxnSpLocks/>
              </p:cNvCxnSpPr>
              <p:nvPr/>
            </p:nvCxnSpPr>
            <p:spPr>
              <a:xfrm flipH="1">
                <a:off x="9460529" y="2148269"/>
                <a:ext cx="52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BAE9721-D19C-C05B-AC8C-418304DAA6CD}"/>
                  </a:ext>
                </a:extLst>
              </p:cNvPr>
              <p:cNvCxnSpPr>
                <a:cxnSpLocks/>
              </p:cNvCxnSpPr>
              <p:nvPr/>
            </p:nvCxnSpPr>
            <p:spPr>
              <a:xfrm>
                <a:off x="9179053" y="2443010"/>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3228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857225"/>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T5 - CENTRERIFLES UP TO .223 INCH/5.56MM</a:t>
            </a:r>
          </a:p>
          <a:p>
            <a:pPr algn="ctr"/>
            <a:r>
              <a:rPr lang="en-GB" sz="3200" b="1" dirty="0"/>
              <a:t>– Single line of fire</a:t>
            </a:r>
          </a:p>
          <a:p>
            <a:pPr algn="ctr"/>
            <a:endParaRPr lang="en-GB" sz="3200" b="1" dirty="0"/>
          </a:p>
        </p:txBody>
      </p:sp>
      <p:grpSp>
        <p:nvGrpSpPr>
          <p:cNvPr id="73" name="Group 72">
            <a:extLst>
              <a:ext uri="{FF2B5EF4-FFF2-40B4-BE49-F238E27FC236}">
                <a16:creationId xmlns:a16="http://schemas.microsoft.com/office/drawing/2014/main" id="{6936A6FE-48FA-BF3F-E993-A97A08625626}"/>
              </a:ext>
            </a:extLst>
          </p:cNvPr>
          <p:cNvGrpSpPr>
            <a:grpSpLocks noChangeAspect="1"/>
          </p:cNvGrpSpPr>
          <p:nvPr/>
        </p:nvGrpSpPr>
        <p:grpSpPr>
          <a:xfrm>
            <a:off x="7605594" y="1361600"/>
            <a:ext cx="2350718" cy="3429258"/>
            <a:chOff x="7605594" y="1361600"/>
            <a:chExt cx="2350718" cy="3429258"/>
          </a:xfrm>
        </p:grpSpPr>
        <p:grpSp>
          <p:nvGrpSpPr>
            <p:cNvPr id="5" name="Group 4">
              <a:extLst>
                <a:ext uri="{FF2B5EF4-FFF2-40B4-BE49-F238E27FC236}">
                  <a16:creationId xmlns:a16="http://schemas.microsoft.com/office/drawing/2014/main" id="{01F0C747-2E31-4E61-A594-1E85C3351AAC}"/>
                </a:ext>
              </a:extLst>
            </p:cNvPr>
            <p:cNvGrpSpPr>
              <a:grpSpLocks noChangeAspect="1"/>
            </p:cNvGrpSpPr>
            <p:nvPr/>
          </p:nvGrpSpPr>
          <p:grpSpPr>
            <a:xfrm>
              <a:off x="7605594" y="3642533"/>
              <a:ext cx="1148010" cy="1148325"/>
              <a:chOff x="4161754" y="1820602"/>
              <a:chExt cx="3893326" cy="3894398"/>
            </a:xfrm>
          </p:grpSpPr>
          <p:sp>
            <p:nvSpPr>
              <p:cNvPr id="8" name="Rectangle 7">
                <a:extLst>
                  <a:ext uri="{FF2B5EF4-FFF2-40B4-BE49-F238E27FC236}">
                    <a16:creationId xmlns:a16="http://schemas.microsoft.com/office/drawing/2014/main" id="{6923F885-161B-0FB3-D609-3C9ECDE8BD5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13BB57B-546A-7C30-FEF4-252D5EE36CA9}"/>
                  </a:ext>
                </a:extLst>
              </p:cNvPr>
              <p:cNvGrpSpPr/>
              <p:nvPr/>
            </p:nvGrpSpPr>
            <p:grpSpPr>
              <a:xfrm>
                <a:off x="4161754" y="1836174"/>
                <a:ext cx="1247837" cy="3873500"/>
                <a:chOff x="4427220" y="1828800"/>
                <a:chExt cx="1181100" cy="3873500"/>
              </a:xfrm>
            </p:grpSpPr>
            <p:cxnSp>
              <p:nvCxnSpPr>
                <p:cNvPr id="36" name="Straight Connector 35">
                  <a:extLst>
                    <a:ext uri="{FF2B5EF4-FFF2-40B4-BE49-F238E27FC236}">
                      <a16:creationId xmlns:a16="http://schemas.microsoft.com/office/drawing/2014/main" id="{30B0D4E6-76B6-2F63-7BB6-1C32F114CBE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E257CC-0A7B-5161-8C2C-0BC60C1F8F3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EA71F3-CD69-163D-1395-F7379546E2C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CB9B98-9A95-4800-6C7F-893DE01CD16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3244D-1744-6C33-5F3C-7A4FD1D718E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BD8C56-3658-562E-0949-5051B3F340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FB7036-BBCA-8947-84C8-2FEB7DFF9F5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C78E44-5213-5BA0-F39B-2FF19289ABA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D12E7F-0DB8-6695-9808-00BE25B9BCF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5228D2-2E13-26E5-B7C3-9700B7275B2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A69939-3976-572F-61E5-C2F056F41A9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B0D8A81-D259-B7D8-8420-816FC2FA6DA5}"/>
                  </a:ext>
                </a:extLst>
              </p:cNvPr>
              <p:cNvGrpSpPr/>
              <p:nvPr/>
            </p:nvGrpSpPr>
            <p:grpSpPr>
              <a:xfrm flipH="1">
                <a:off x="6804896" y="1836420"/>
                <a:ext cx="1247837" cy="3873500"/>
                <a:chOff x="4427220" y="1828800"/>
                <a:chExt cx="1181100" cy="3873500"/>
              </a:xfrm>
            </p:grpSpPr>
            <p:cxnSp>
              <p:nvCxnSpPr>
                <p:cNvPr id="246" name="Straight Connector 245">
                  <a:extLst>
                    <a:ext uri="{FF2B5EF4-FFF2-40B4-BE49-F238E27FC236}">
                      <a16:creationId xmlns:a16="http://schemas.microsoft.com/office/drawing/2014/main" id="{7EA38072-F293-F54A-FD4F-9A4523CEBA2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8388C73-5787-6A9B-2A66-EDA8E25822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F21294D-5727-8022-8B73-020AB8911CF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9B8D075-21A3-B496-10DD-99BAA611B05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77938D6-2C73-A170-204C-1D39897AE4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20562DD-2955-1E4E-C1AD-A95FBC529F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C0227E-8881-E909-4FCA-B0BC61D7E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30E7088-38C5-5D36-69C3-1CAF2B27D21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95EF7C2-6051-00D2-880C-1BD37F894E7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DCDE545-15EB-8AD7-3324-6F06DC23474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F01E94-0D32-85E0-1F8C-920B8306572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107B40-A4D7-8391-F641-66836B43CF33}"/>
                  </a:ext>
                </a:extLst>
              </p:cNvPr>
              <p:cNvGrpSpPr/>
              <p:nvPr/>
            </p:nvGrpSpPr>
            <p:grpSpPr>
              <a:xfrm rot="5400000">
                <a:off x="5484729" y="506554"/>
                <a:ext cx="1245403" cy="3873500"/>
                <a:chOff x="4427220" y="1828800"/>
                <a:chExt cx="1181100" cy="3873500"/>
              </a:xfrm>
            </p:grpSpPr>
            <p:cxnSp>
              <p:nvCxnSpPr>
                <p:cNvPr id="235" name="Straight Connector 234">
                  <a:extLst>
                    <a:ext uri="{FF2B5EF4-FFF2-40B4-BE49-F238E27FC236}">
                      <a16:creationId xmlns:a16="http://schemas.microsoft.com/office/drawing/2014/main" id="{2B100AA4-7D69-9E7C-9182-07B42FADC8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A9FE5A8-73B3-33CA-E747-3530A384E4B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15A5E5C-FF6A-9B3E-690B-620894EAFC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9459DD7-F920-BA81-7441-59E67A73DB7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B391106-A810-B21C-2673-397C1EC2E6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A2DFDD4-5B39-5D53-CAD2-20305FC70A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9F808E1-3857-9064-37B5-C4C7380A3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ABAC766-5FD8-DB01-6108-88ADE956922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2970480-673A-ADAD-C781-7539988134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E7D6897-939C-6B21-B53F-3EB76A6BD90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019519F-CD68-FE18-64F3-9ECE9DE6927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A06A76E-CA47-C659-CE65-1F5FE4D1D626}"/>
                  </a:ext>
                </a:extLst>
              </p:cNvPr>
              <p:cNvGrpSpPr/>
              <p:nvPr/>
            </p:nvGrpSpPr>
            <p:grpSpPr>
              <a:xfrm rot="5400000" flipH="1">
                <a:off x="5484474" y="3153186"/>
                <a:ext cx="1245421" cy="3873500"/>
                <a:chOff x="4427220" y="1828800"/>
                <a:chExt cx="1181100" cy="3873500"/>
              </a:xfrm>
            </p:grpSpPr>
            <p:cxnSp>
              <p:nvCxnSpPr>
                <p:cNvPr id="26" name="Straight Connector 25">
                  <a:extLst>
                    <a:ext uri="{FF2B5EF4-FFF2-40B4-BE49-F238E27FC236}">
                      <a16:creationId xmlns:a16="http://schemas.microsoft.com/office/drawing/2014/main" id="{67205C20-5A7E-7F7A-A095-8E0B62F1AAB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06584A-318F-D4C2-46F2-0A5C80F9F89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4877370-2B48-A5FB-2B7C-724B805E54B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594449C-2496-6346-AFAE-2D79DD485C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0A4DE5A-7D1B-6DEB-BAA9-F1DC4D574A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64B8DFC-4EE5-61C0-299A-E917A4F5D4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41270A-BC55-85B7-2DBA-8026FC7E474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44BF304-56E0-42D5-A4EE-66212C326F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36CF70-7356-1B38-1E49-D39D5818D7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07B0B6F-9975-77FB-1665-1BD564F7F1D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5B634E9-2F6E-4727-25C5-42D1B9FFB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4" name="Group 143">
              <a:extLst>
                <a:ext uri="{FF2B5EF4-FFF2-40B4-BE49-F238E27FC236}">
                  <a16:creationId xmlns:a16="http://schemas.microsoft.com/office/drawing/2014/main" id="{70063829-54DD-B180-7DC3-9619AF7A9861}"/>
                </a:ext>
              </a:extLst>
            </p:cNvPr>
            <p:cNvGrpSpPr/>
            <p:nvPr/>
          </p:nvGrpSpPr>
          <p:grpSpPr>
            <a:xfrm>
              <a:off x="9055378" y="1361600"/>
              <a:ext cx="900934" cy="3249902"/>
              <a:chOff x="7550944" y="1178856"/>
              <a:chExt cx="1031081" cy="3719375"/>
            </a:xfrm>
          </p:grpSpPr>
          <p:cxnSp>
            <p:nvCxnSpPr>
              <p:cNvPr id="152" name="Straight Connector 151">
                <a:extLst>
                  <a:ext uri="{FF2B5EF4-FFF2-40B4-BE49-F238E27FC236}">
                    <a16:creationId xmlns:a16="http://schemas.microsoft.com/office/drawing/2014/main" id="{91414F6D-68C1-2EDE-C499-D781550F715A}"/>
                  </a:ext>
                </a:extLst>
              </p:cNvPr>
              <p:cNvCxnSpPr/>
              <p:nvPr/>
            </p:nvCxnSpPr>
            <p:spPr>
              <a:xfrm flipV="1">
                <a:off x="8065511" y="1178856"/>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E9D57DBD-36B2-C8E3-1670-7D12E1B4B738}"/>
                  </a:ext>
                </a:extLst>
              </p:cNvPr>
              <p:cNvCxnSpPr>
                <a:cxnSpLocks/>
              </p:cNvCxnSpPr>
              <p:nvPr/>
            </p:nvCxnSpPr>
            <p:spPr>
              <a:xfrm flipH="1" flipV="1">
                <a:off x="7586663" y="4100513"/>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8AA646B-904E-36F3-CF8E-B85CB888F9E9}"/>
                  </a:ext>
                </a:extLst>
              </p:cNvPr>
              <p:cNvCxnSpPr>
                <a:cxnSpLocks/>
              </p:cNvCxnSpPr>
              <p:nvPr/>
            </p:nvCxnSpPr>
            <p:spPr>
              <a:xfrm flipH="1" flipV="1">
                <a:off x="7996238" y="1569244"/>
                <a:ext cx="67356" cy="3311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4540BEA-3EEE-01B2-A916-3FAB7D156EDB}"/>
                  </a:ext>
                </a:extLst>
              </p:cNvPr>
              <p:cNvCxnSpPr>
                <a:cxnSpLocks/>
              </p:cNvCxnSpPr>
              <p:nvPr/>
            </p:nvCxnSpPr>
            <p:spPr>
              <a:xfrm flipV="1">
                <a:off x="8069045" y="1569343"/>
                <a:ext cx="71241" cy="3313937"/>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BF4B2FA-4CC5-5E51-6DC6-7E3FE8BC142E}"/>
                  </a:ext>
                </a:extLst>
              </p:cNvPr>
              <p:cNvCxnSpPr>
                <a:cxnSpLocks/>
              </p:cNvCxnSpPr>
              <p:nvPr/>
            </p:nvCxnSpPr>
            <p:spPr>
              <a:xfrm>
                <a:off x="8137562" y="1569341"/>
                <a:ext cx="444463" cy="46424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D033D9B-BCD3-D69B-D29B-0973E5612C10}"/>
                  </a:ext>
                </a:extLst>
              </p:cNvPr>
              <p:cNvCxnSpPr>
                <a:cxnSpLocks/>
              </p:cNvCxnSpPr>
              <p:nvPr/>
            </p:nvCxnSpPr>
            <p:spPr>
              <a:xfrm flipH="1">
                <a:off x="7550944" y="1569341"/>
                <a:ext cx="437339" cy="4713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C24E94A-6B41-8FE2-4623-A0B459810D59}"/>
                  </a:ext>
                </a:extLst>
              </p:cNvPr>
              <p:cNvCxnSpPr>
                <a:cxnSpLocks/>
              </p:cNvCxnSpPr>
              <p:nvPr/>
            </p:nvCxnSpPr>
            <p:spPr>
              <a:xfrm flipH="1">
                <a:off x="7986050" y="1569341"/>
                <a:ext cx="156112" cy="7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C99967A-5D89-3B6B-7F91-E46E915939D3}"/>
                  </a:ext>
                </a:extLst>
              </p:cNvPr>
              <p:cNvCxnSpPr>
                <a:cxnSpLocks/>
              </p:cNvCxnSpPr>
              <p:nvPr/>
            </p:nvCxnSpPr>
            <p:spPr>
              <a:xfrm>
                <a:off x="7553325" y="2038350"/>
                <a:ext cx="33338" cy="20645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8DB9085-F198-45C3-D13D-B04248634F7C}"/>
                  </a:ext>
                </a:extLst>
              </p:cNvPr>
              <p:cNvCxnSpPr>
                <a:cxnSpLocks/>
              </p:cNvCxnSpPr>
              <p:nvPr/>
            </p:nvCxnSpPr>
            <p:spPr>
              <a:xfrm flipH="1">
                <a:off x="8546306" y="2031206"/>
                <a:ext cx="35719" cy="2078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AD1D3710-4FDD-D801-3119-2B408D25140E}"/>
                  </a:ext>
                </a:extLst>
              </p:cNvPr>
              <p:cNvCxnSpPr>
                <a:cxnSpLocks/>
              </p:cNvCxnSpPr>
              <p:nvPr/>
            </p:nvCxnSpPr>
            <p:spPr>
              <a:xfrm flipH="1">
                <a:off x="8066696" y="4110038"/>
                <a:ext cx="481992" cy="7850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2" name="Group 71">
            <a:extLst>
              <a:ext uri="{FF2B5EF4-FFF2-40B4-BE49-F238E27FC236}">
                <a16:creationId xmlns:a16="http://schemas.microsoft.com/office/drawing/2014/main" id="{C5E9C5D6-FF5C-A6AB-4069-234A8E9F50F8}"/>
              </a:ext>
            </a:extLst>
          </p:cNvPr>
          <p:cNvGrpSpPr>
            <a:grpSpLocks noChangeAspect="1"/>
          </p:cNvGrpSpPr>
          <p:nvPr/>
        </p:nvGrpSpPr>
        <p:grpSpPr>
          <a:xfrm>
            <a:off x="1400605" y="1373212"/>
            <a:ext cx="2760668" cy="3416438"/>
            <a:chOff x="1400605" y="1373212"/>
            <a:chExt cx="2760668" cy="3416438"/>
          </a:xfrm>
        </p:grpSpPr>
        <p:grpSp>
          <p:nvGrpSpPr>
            <p:cNvPr id="60" name="Group 59">
              <a:extLst>
                <a:ext uri="{FF2B5EF4-FFF2-40B4-BE49-F238E27FC236}">
                  <a16:creationId xmlns:a16="http://schemas.microsoft.com/office/drawing/2014/main" id="{1C4CD14F-2DE3-4DD5-4699-241F3A61F4B7}"/>
                </a:ext>
              </a:extLst>
            </p:cNvPr>
            <p:cNvGrpSpPr/>
            <p:nvPr/>
          </p:nvGrpSpPr>
          <p:grpSpPr>
            <a:xfrm>
              <a:off x="2567336" y="1373212"/>
              <a:ext cx="1593937" cy="3247521"/>
              <a:chOff x="7153269" y="1181581"/>
              <a:chExt cx="1824192" cy="3716650"/>
            </a:xfrm>
          </p:grpSpPr>
          <p:cxnSp>
            <p:nvCxnSpPr>
              <p:cNvPr id="91" name="Straight Connector 90">
                <a:extLst>
                  <a:ext uri="{FF2B5EF4-FFF2-40B4-BE49-F238E27FC236}">
                    <a16:creationId xmlns:a16="http://schemas.microsoft.com/office/drawing/2014/main" id="{D601D946-87A3-8AED-C804-19C58F3D662E}"/>
                  </a:ext>
                </a:extLst>
              </p:cNvPr>
              <p:cNvCxnSpPr/>
              <p:nvPr/>
            </p:nvCxnSpPr>
            <p:spPr>
              <a:xfrm flipV="1">
                <a:off x="8068235" y="11815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C1C8FD69-D7D9-9029-BA22-E5783E9694E2}"/>
                  </a:ext>
                </a:extLst>
              </p:cNvPr>
              <p:cNvCxnSpPr>
                <a:cxnSpLocks/>
              </p:cNvCxnSpPr>
              <p:nvPr/>
            </p:nvCxnSpPr>
            <p:spPr>
              <a:xfrm flipH="1" flipV="1">
                <a:off x="7165181" y="3420613"/>
                <a:ext cx="900113" cy="14776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2CA256-DB11-A98D-2A8C-EE84A94FB7CE}"/>
                  </a:ext>
                </a:extLst>
              </p:cNvPr>
              <p:cNvCxnSpPr>
                <a:cxnSpLocks/>
              </p:cNvCxnSpPr>
              <p:nvPr/>
            </p:nvCxnSpPr>
            <p:spPr>
              <a:xfrm flipH="1" flipV="1">
                <a:off x="7996238" y="1569244"/>
                <a:ext cx="67515" cy="3318422"/>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EBB5900-02C9-F7AD-9605-4EE16FD1EFB5}"/>
                  </a:ext>
                </a:extLst>
              </p:cNvPr>
              <p:cNvCxnSpPr>
                <a:cxnSpLocks/>
              </p:cNvCxnSpPr>
              <p:nvPr/>
            </p:nvCxnSpPr>
            <p:spPr>
              <a:xfrm flipV="1">
                <a:off x="8067594" y="1569343"/>
                <a:ext cx="69966" cy="331832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1EB29EA-7C3F-EC3F-DE22-AAFC98377EFE}"/>
                  </a:ext>
                </a:extLst>
              </p:cNvPr>
              <p:cNvCxnSpPr>
                <a:cxnSpLocks/>
              </p:cNvCxnSpPr>
              <p:nvPr/>
            </p:nvCxnSpPr>
            <p:spPr>
              <a:xfrm>
                <a:off x="8137562" y="1569342"/>
                <a:ext cx="839899" cy="8810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739D8C8-6C23-91C5-1C6A-B34BEFF829B8}"/>
                  </a:ext>
                </a:extLst>
              </p:cNvPr>
              <p:cNvCxnSpPr>
                <a:cxnSpLocks/>
              </p:cNvCxnSpPr>
              <p:nvPr/>
            </p:nvCxnSpPr>
            <p:spPr>
              <a:xfrm flipH="1">
                <a:off x="7154278" y="1569342"/>
                <a:ext cx="834006" cy="8838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492104C-4798-539D-4E97-9388363E4E49}"/>
                  </a:ext>
                </a:extLst>
              </p:cNvPr>
              <p:cNvCxnSpPr>
                <a:cxnSpLocks/>
              </p:cNvCxnSpPr>
              <p:nvPr/>
            </p:nvCxnSpPr>
            <p:spPr>
              <a:xfrm flipH="1">
                <a:off x="7986050" y="1569341"/>
                <a:ext cx="156112" cy="7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DA2E60F-DDAD-4461-F8E9-4357F1F41B7A}"/>
                  </a:ext>
                </a:extLst>
              </p:cNvPr>
              <p:cNvCxnSpPr>
                <a:cxnSpLocks/>
              </p:cNvCxnSpPr>
              <p:nvPr/>
            </p:nvCxnSpPr>
            <p:spPr>
              <a:xfrm>
                <a:off x="7153269" y="2447644"/>
                <a:ext cx="14631" cy="9729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53D213C-853E-78B1-454A-5D96CC08B99A}"/>
                  </a:ext>
                </a:extLst>
              </p:cNvPr>
              <p:cNvCxnSpPr>
                <a:cxnSpLocks/>
              </p:cNvCxnSpPr>
              <p:nvPr/>
            </p:nvCxnSpPr>
            <p:spPr>
              <a:xfrm flipH="1">
                <a:off x="8961107" y="2447644"/>
                <a:ext cx="16354" cy="9647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38A37A0-87D9-F3B4-2BD1-398360BA3AA9}"/>
                  </a:ext>
                </a:extLst>
              </p:cNvPr>
              <p:cNvCxnSpPr>
                <a:cxnSpLocks/>
              </p:cNvCxnSpPr>
              <p:nvPr/>
            </p:nvCxnSpPr>
            <p:spPr>
              <a:xfrm flipH="1">
                <a:off x="8066696" y="3417888"/>
                <a:ext cx="894419" cy="14771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EF66042-F4FA-85B3-2134-B8654DB28DB0}"/>
                </a:ext>
              </a:extLst>
            </p:cNvPr>
            <p:cNvGrpSpPr>
              <a:grpSpLocks noChangeAspect="1"/>
            </p:cNvGrpSpPr>
            <p:nvPr/>
          </p:nvGrpSpPr>
          <p:grpSpPr>
            <a:xfrm>
              <a:off x="1400605" y="3641325"/>
              <a:ext cx="1148010" cy="1148325"/>
              <a:chOff x="4161754" y="1820602"/>
              <a:chExt cx="3893326" cy="3894398"/>
            </a:xfrm>
          </p:grpSpPr>
          <p:sp>
            <p:nvSpPr>
              <p:cNvPr id="3" name="Rectangle 2">
                <a:extLst>
                  <a:ext uri="{FF2B5EF4-FFF2-40B4-BE49-F238E27FC236}">
                    <a16:creationId xmlns:a16="http://schemas.microsoft.com/office/drawing/2014/main" id="{2FFE26A4-338D-CC89-2A5C-C44849EC1798}"/>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11798E3-A187-B70B-3593-0FD5E4D99750}"/>
                  </a:ext>
                </a:extLst>
              </p:cNvPr>
              <p:cNvGrpSpPr/>
              <p:nvPr/>
            </p:nvGrpSpPr>
            <p:grpSpPr>
              <a:xfrm>
                <a:off x="4161754" y="1836174"/>
                <a:ext cx="1247837" cy="3873500"/>
                <a:chOff x="4427220" y="1828800"/>
                <a:chExt cx="1181100" cy="3873500"/>
              </a:xfrm>
            </p:grpSpPr>
            <p:cxnSp>
              <p:nvCxnSpPr>
                <p:cNvPr id="61" name="Straight Connector 60">
                  <a:extLst>
                    <a:ext uri="{FF2B5EF4-FFF2-40B4-BE49-F238E27FC236}">
                      <a16:creationId xmlns:a16="http://schemas.microsoft.com/office/drawing/2014/main" id="{81AC768C-EE29-9BF5-2084-2180143B340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3B08814-DA76-1CE1-27FA-9CE0151579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25BE167-6D8D-413C-5310-33F3A676BA4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B7806C-F7DA-0DC1-5C58-65820334373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7363CB-1E7F-9944-8546-70E8C8AC269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E2721A1-5D90-3325-2C8A-90942C29AEE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33D4110-39FE-7D2A-096B-2F582283E39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23D5481-4C27-A749-0741-8DF2A9AAB0C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06A5856-91FF-9CF0-FD11-DD91B110C80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560ED3-5C21-D357-2F54-F276E2720D2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A1C81E-AC92-0453-61A1-E5C84F1ABAD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3EF778D-F316-F038-4168-F45FCC3A4D9E}"/>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9DBE0A83-2F92-D199-B8AE-57D81C22A5C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5ED9BF-B791-0485-64CD-CE13D6AF657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BB14BB-B239-A88B-9D74-E635F2E36A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0DA4B7-289A-C53B-0FF7-CB2A0D62B44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2EF5E64-68FD-009B-EEDE-AAC3B229BA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92251E-9B3D-83E2-CB28-CE9C39516C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409562-6B64-6EBC-C2CB-3F859C1D8F0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E862EB-523D-96C8-95B8-DC928E3DE8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8D9806B-3D55-AD25-013F-745A08D6662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5E2481-7DDA-D89E-E249-366E0254F80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FBB43B2-DE7D-94C7-097F-9AE98DABCE4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98796AB-9CFC-544E-AB25-BA0DDA6CEFED}"/>
                  </a:ext>
                </a:extLst>
              </p:cNvPr>
              <p:cNvGrpSpPr/>
              <p:nvPr/>
            </p:nvGrpSpPr>
            <p:grpSpPr>
              <a:xfrm rot="5400000">
                <a:off x="5484729" y="506554"/>
                <a:ext cx="1245403" cy="3873500"/>
                <a:chOff x="4427220" y="1828800"/>
                <a:chExt cx="1181100" cy="3873500"/>
              </a:xfrm>
            </p:grpSpPr>
            <p:cxnSp>
              <p:nvCxnSpPr>
                <p:cNvPr id="28" name="Straight Connector 27">
                  <a:extLst>
                    <a:ext uri="{FF2B5EF4-FFF2-40B4-BE49-F238E27FC236}">
                      <a16:creationId xmlns:a16="http://schemas.microsoft.com/office/drawing/2014/main" id="{D9F5C2C9-D0EF-41AF-23C8-C5206CAC274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902330-7F7E-291C-BD64-E226482621F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BA8BA7-0079-93EE-1C16-7932484ECB6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B8E943-D1C3-5C35-99AF-DC015AB6D3C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8CF9375-CBFF-181E-B29C-C484598F9CA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7F29035-2B0C-0ED9-52B5-C2EA049340B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F5CC09-FDF5-A6DF-911B-17B3C28DC30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18E9C6-9F53-FB44-6AFD-F07E993C581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49C3BF-6489-4E84-7710-842D6D52112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4F8083-083F-4E1A-517D-188920E1960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DB3B39-C02F-F9A6-2228-2837A870ED9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1E8CCD7-8A51-F7E0-427C-554B06A1847B}"/>
                  </a:ext>
                </a:extLst>
              </p:cNvPr>
              <p:cNvGrpSpPr/>
              <p:nvPr/>
            </p:nvGrpSpPr>
            <p:grpSpPr>
              <a:xfrm rot="5400000" flipH="1">
                <a:off x="5484474" y="3153186"/>
                <a:ext cx="1245421" cy="3873500"/>
                <a:chOff x="4427220" y="1828800"/>
                <a:chExt cx="1181100" cy="3873500"/>
              </a:xfrm>
            </p:grpSpPr>
            <p:cxnSp>
              <p:nvCxnSpPr>
                <p:cNvPr id="12" name="Straight Connector 11">
                  <a:extLst>
                    <a:ext uri="{FF2B5EF4-FFF2-40B4-BE49-F238E27FC236}">
                      <a16:creationId xmlns:a16="http://schemas.microsoft.com/office/drawing/2014/main" id="{C1C537AA-795F-A87A-053A-9243A742BF4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912418-4804-40F4-4355-283E3719601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12B231-1237-C4CC-89D3-95A35BBB38C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FA93BA-D3FC-3AD4-77CA-40C8A2820F3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EBAA43-F441-F807-3AB9-1FF15302B8E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2D9F8A-754F-F456-3F34-A5DE3DD1AED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28D7CE-439E-F98C-4735-02EBBA35DD2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858BA8-A292-8983-AD6A-380F9FEAB4F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15434B-A6EB-5870-36F3-4F8DF0E4A2B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7FA618-5768-94FF-E521-F12749725D1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D162AF-015E-E548-41BA-BAAAB4C5F93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99908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7"/>
            <a:ext cx="12191997" cy="895714"/>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T5 - CENTRERIFLES UP TO .223 INCH/5.56MM</a:t>
            </a:r>
          </a:p>
          <a:p>
            <a:pPr algn="ctr"/>
            <a:r>
              <a:rPr lang="en-GB" sz="3200" dirty="0"/>
              <a:t>- LOA and ROA</a:t>
            </a:r>
            <a:endParaRPr lang="en-GB" sz="3200" b="1" dirty="0"/>
          </a:p>
        </p:txBody>
      </p:sp>
      <p:grpSp>
        <p:nvGrpSpPr>
          <p:cNvPr id="83" name="Group 82">
            <a:extLst>
              <a:ext uri="{FF2B5EF4-FFF2-40B4-BE49-F238E27FC236}">
                <a16:creationId xmlns:a16="http://schemas.microsoft.com/office/drawing/2014/main" id="{F251CC5B-05BB-D6C8-FDCB-EB68674A7290}"/>
              </a:ext>
            </a:extLst>
          </p:cNvPr>
          <p:cNvGrpSpPr>
            <a:grpSpLocks noChangeAspect="1"/>
          </p:cNvGrpSpPr>
          <p:nvPr/>
        </p:nvGrpSpPr>
        <p:grpSpPr>
          <a:xfrm>
            <a:off x="1218809" y="1373212"/>
            <a:ext cx="3242857" cy="3323792"/>
            <a:chOff x="1218809" y="1373212"/>
            <a:chExt cx="3242857" cy="3323792"/>
          </a:xfrm>
        </p:grpSpPr>
        <p:grpSp>
          <p:nvGrpSpPr>
            <p:cNvPr id="75" name="Group 74">
              <a:extLst>
                <a:ext uri="{FF2B5EF4-FFF2-40B4-BE49-F238E27FC236}">
                  <a16:creationId xmlns:a16="http://schemas.microsoft.com/office/drawing/2014/main" id="{C77E7542-A33F-7BCA-05BA-C3827225968C}"/>
                </a:ext>
              </a:extLst>
            </p:cNvPr>
            <p:cNvGrpSpPr/>
            <p:nvPr/>
          </p:nvGrpSpPr>
          <p:grpSpPr>
            <a:xfrm>
              <a:off x="2567336" y="1373212"/>
              <a:ext cx="799752" cy="3247521"/>
              <a:chOff x="2567336" y="1373212"/>
              <a:chExt cx="799752" cy="3247521"/>
            </a:xfrm>
          </p:grpSpPr>
          <p:cxnSp>
            <p:nvCxnSpPr>
              <p:cNvPr id="91" name="Straight Connector 90">
                <a:extLst>
                  <a:ext uri="{FF2B5EF4-FFF2-40B4-BE49-F238E27FC236}">
                    <a16:creationId xmlns:a16="http://schemas.microsoft.com/office/drawing/2014/main" id="{D601D946-87A3-8AED-C804-19C58F3D662E}"/>
                  </a:ext>
                </a:extLst>
              </p:cNvPr>
              <p:cNvCxnSpPr/>
              <p:nvPr/>
            </p:nvCxnSpPr>
            <p:spPr>
              <a:xfrm flipV="1">
                <a:off x="3366812" y="1373212"/>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C1C8FD69-D7D9-9029-BA22-E5783E9694E2}"/>
                  </a:ext>
                </a:extLst>
              </p:cNvPr>
              <p:cNvCxnSpPr>
                <a:cxnSpLocks/>
              </p:cNvCxnSpPr>
              <p:nvPr/>
            </p:nvCxnSpPr>
            <p:spPr>
              <a:xfrm flipH="1" flipV="1">
                <a:off x="2577744" y="3329625"/>
                <a:ext cx="786498" cy="12911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2CA256-DB11-A98D-2A8C-EE84A94FB7CE}"/>
                  </a:ext>
                </a:extLst>
              </p:cNvPr>
              <p:cNvCxnSpPr>
                <a:cxnSpLocks/>
              </p:cNvCxnSpPr>
              <p:nvPr/>
            </p:nvCxnSpPr>
            <p:spPr>
              <a:xfrm flipH="1" flipV="1">
                <a:off x="3303903" y="1711943"/>
                <a:ext cx="58993" cy="289955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739D8C8-6C23-91C5-1C6A-B34BEFF829B8}"/>
                  </a:ext>
                </a:extLst>
              </p:cNvPr>
              <p:cNvCxnSpPr>
                <a:cxnSpLocks/>
              </p:cNvCxnSpPr>
              <p:nvPr/>
            </p:nvCxnSpPr>
            <p:spPr>
              <a:xfrm flipH="1">
                <a:off x="2568218" y="1712028"/>
                <a:ext cx="728735" cy="7722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492104C-4798-539D-4E97-9388363E4E49}"/>
                  </a:ext>
                </a:extLst>
              </p:cNvPr>
              <p:cNvCxnSpPr>
                <a:cxnSpLocks/>
              </p:cNvCxnSpPr>
              <p:nvPr/>
            </p:nvCxnSpPr>
            <p:spPr>
              <a:xfrm flipH="1">
                <a:off x="3295001" y="1712701"/>
                <a:ext cx="720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DA2E60F-DDAD-4461-F8E9-4357F1F41B7A}"/>
                  </a:ext>
                </a:extLst>
              </p:cNvPr>
              <p:cNvCxnSpPr>
                <a:cxnSpLocks/>
              </p:cNvCxnSpPr>
              <p:nvPr/>
            </p:nvCxnSpPr>
            <p:spPr>
              <a:xfrm>
                <a:off x="2567336" y="2479468"/>
                <a:ext cx="12784" cy="850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2CA5739A-8E26-9488-C05D-0F901B420628}"/>
                </a:ext>
              </a:extLst>
            </p:cNvPr>
            <p:cNvGrpSpPr>
              <a:grpSpLocks noChangeAspect="1"/>
            </p:cNvGrpSpPr>
            <p:nvPr/>
          </p:nvGrpSpPr>
          <p:grpSpPr>
            <a:xfrm>
              <a:off x="1218809" y="3548679"/>
              <a:ext cx="1148010" cy="1148325"/>
              <a:chOff x="4161754" y="1820602"/>
              <a:chExt cx="3893326" cy="3894398"/>
            </a:xfrm>
          </p:grpSpPr>
          <p:sp>
            <p:nvSpPr>
              <p:cNvPr id="3" name="Rectangle 2">
                <a:extLst>
                  <a:ext uri="{FF2B5EF4-FFF2-40B4-BE49-F238E27FC236}">
                    <a16:creationId xmlns:a16="http://schemas.microsoft.com/office/drawing/2014/main" id="{13AC0B78-A026-94D8-B812-65256FD61516}"/>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2ED62BB-44FA-C81E-F60F-CCB92511A6BC}"/>
                  </a:ext>
                </a:extLst>
              </p:cNvPr>
              <p:cNvGrpSpPr/>
              <p:nvPr/>
            </p:nvGrpSpPr>
            <p:grpSpPr>
              <a:xfrm>
                <a:off x="4161754" y="1836174"/>
                <a:ext cx="1247837" cy="3873500"/>
                <a:chOff x="4427220" y="1828800"/>
                <a:chExt cx="1181100" cy="3873500"/>
              </a:xfrm>
            </p:grpSpPr>
            <p:cxnSp>
              <p:nvCxnSpPr>
                <p:cNvPr id="61" name="Straight Connector 60">
                  <a:extLst>
                    <a:ext uri="{FF2B5EF4-FFF2-40B4-BE49-F238E27FC236}">
                      <a16:creationId xmlns:a16="http://schemas.microsoft.com/office/drawing/2014/main" id="{35ADE64A-6CB0-A66C-4FA7-D4E5ECF2CDA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CE5CFA-9A8A-AD4D-6115-CB719A92159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6C2C807-BDD9-7637-3B9B-440446F4EF7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6FE830A-7567-A81B-C9A6-270968AE539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C5DE76-C43A-570E-C2D4-3E918E8967F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6E686C-AF47-1A19-6CE9-FA4EBC41F3A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3B0868B-3F7D-09ED-8EE9-EA83F1CAC05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BFD75C-C56C-CF32-42D1-E9F019BBBCB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E72AD90-70A8-5173-9054-2E5AD5C2185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DBD55DA-233F-7DC7-7F7C-CE3093F1055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541AA4F-486C-4B08-E4D2-C1185254412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538E691-28A0-F7BA-F23E-452693D7360C}"/>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45685C6B-F103-522C-F4FE-90C38BFD887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61D1E3-7828-36B0-8C25-2C9AF295695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5FFA1C-607B-877F-6A5E-A65DF314E5D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A867D6-5EEF-B472-BAD4-E6D4D564931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01A47E-CF43-38A4-EA91-FF2D6BEB8BF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0B069C-3CC5-86DF-F607-FF831283D92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14D1B-F934-EEB8-CCB3-27401EF50DA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6B74C6-BA6B-72FC-981F-31725448F4E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B5FC229-7820-D072-3080-34A15FBF014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270F1E-66C1-303F-FB0E-475F4883283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DE1895-DD68-B274-17AF-87DC644DCBC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CEDF03F-794D-8D76-6B4F-887D7C8C228C}"/>
                  </a:ext>
                </a:extLst>
              </p:cNvPr>
              <p:cNvGrpSpPr/>
              <p:nvPr/>
            </p:nvGrpSpPr>
            <p:grpSpPr>
              <a:xfrm rot="5400000">
                <a:off x="5484729" y="506554"/>
                <a:ext cx="1245403" cy="3873500"/>
                <a:chOff x="4427220" y="1828800"/>
                <a:chExt cx="1181100" cy="3873500"/>
              </a:xfrm>
            </p:grpSpPr>
            <p:cxnSp>
              <p:nvCxnSpPr>
                <p:cNvPr id="28" name="Straight Connector 27">
                  <a:extLst>
                    <a:ext uri="{FF2B5EF4-FFF2-40B4-BE49-F238E27FC236}">
                      <a16:creationId xmlns:a16="http://schemas.microsoft.com/office/drawing/2014/main" id="{3E2D9955-681B-3DB2-AED2-26BD4FC5B7D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4CC19F-69AA-6AB3-3536-E0C4EB838F2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2BC024-5E2C-47FD-FB6D-009384C837C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7E3630-C38D-8FC1-A9D5-BEB30008427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DFE0126-B20F-F9F9-EE7A-B497FEAC67F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F30A843-8135-D69E-F4AC-7E8FFA67E8D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236365-C97B-83E7-AAB9-917C44D74F8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8FEE7A-37B3-3A68-A737-BAA086E6CF0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59E44D-6276-6774-1B55-15CFEBCD20D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92B100-337C-604F-A005-CB8D476B957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3D56AA-000A-3CF6-A69D-DD05D4A2E87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97564BD-5296-6D11-8D90-3EAE50546553}"/>
                  </a:ext>
                </a:extLst>
              </p:cNvPr>
              <p:cNvGrpSpPr/>
              <p:nvPr/>
            </p:nvGrpSpPr>
            <p:grpSpPr>
              <a:xfrm rot="5400000" flipH="1">
                <a:off x="5484474" y="3153186"/>
                <a:ext cx="1245421" cy="3873500"/>
                <a:chOff x="4427220" y="1828800"/>
                <a:chExt cx="1181100" cy="3873500"/>
              </a:xfrm>
            </p:grpSpPr>
            <p:cxnSp>
              <p:nvCxnSpPr>
                <p:cNvPr id="12" name="Straight Connector 11">
                  <a:extLst>
                    <a:ext uri="{FF2B5EF4-FFF2-40B4-BE49-F238E27FC236}">
                      <a16:creationId xmlns:a16="http://schemas.microsoft.com/office/drawing/2014/main" id="{175F9B31-6397-60E7-2A5C-A37C69B4FF6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F549E4-141F-DC5C-7EE0-ED28CBE4DD7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DADCBD-1211-F9B9-C348-1D12DF68BC7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E9DC4-AF23-BD04-8C97-5EB65ABB9D7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474F22-030A-CDA9-B577-063C9C85514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0D6BA2-6BBD-C9E2-7E75-C5C168D1F93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706AE1-209F-8D45-C3CD-29A3B9FC9AA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0CCFB4-78C6-6B9E-0281-3C6CF249093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4D7D85-FAD9-C65F-C041-439FBFFB3C9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ACB485-1D61-E33E-282A-872D5EF275C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99205BA-2146-AF85-A848-10B0FF15DF0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6" name="Group 75">
              <a:extLst>
                <a:ext uri="{FF2B5EF4-FFF2-40B4-BE49-F238E27FC236}">
                  <a16:creationId xmlns:a16="http://schemas.microsoft.com/office/drawing/2014/main" id="{1A2AF449-E1B5-43FD-DDBB-D535A004E1DA}"/>
                </a:ext>
              </a:extLst>
            </p:cNvPr>
            <p:cNvGrpSpPr/>
            <p:nvPr/>
          </p:nvGrpSpPr>
          <p:grpSpPr>
            <a:xfrm flipH="1">
              <a:off x="3661914" y="1373212"/>
              <a:ext cx="799752" cy="3247521"/>
              <a:chOff x="2567336" y="1373212"/>
              <a:chExt cx="799752" cy="3247521"/>
            </a:xfrm>
          </p:grpSpPr>
          <p:cxnSp>
            <p:nvCxnSpPr>
              <p:cNvPr id="77" name="Straight Connector 76">
                <a:extLst>
                  <a:ext uri="{FF2B5EF4-FFF2-40B4-BE49-F238E27FC236}">
                    <a16:creationId xmlns:a16="http://schemas.microsoft.com/office/drawing/2014/main" id="{BF75C9ED-BDB6-3F88-D374-50B96692F6C2}"/>
                  </a:ext>
                </a:extLst>
              </p:cNvPr>
              <p:cNvCxnSpPr/>
              <p:nvPr/>
            </p:nvCxnSpPr>
            <p:spPr>
              <a:xfrm flipV="1">
                <a:off x="3366812" y="1373212"/>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D379C367-D699-A9FC-CFD2-6C07C612D162}"/>
                  </a:ext>
                </a:extLst>
              </p:cNvPr>
              <p:cNvCxnSpPr>
                <a:cxnSpLocks/>
              </p:cNvCxnSpPr>
              <p:nvPr/>
            </p:nvCxnSpPr>
            <p:spPr>
              <a:xfrm flipH="1" flipV="1">
                <a:off x="2577744" y="3329625"/>
                <a:ext cx="786498" cy="12911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D00343A-1CA0-45B0-7DAE-01AF8585C052}"/>
                  </a:ext>
                </a:extLst>
              </p:cNvPr>
              <p:cNvCxnSpPr>
                <a:cxnSpLocks/>
              </p:cNvCxnSpPr>
              <p:nvPr/>
            </p:nvCxnSpPr>
            <p:spPr>
              <a:xfrm flipH="1" flipV="1">
                <a:off x="3303903" y="1711943"/>
                <a:ext cx="58993" cy="289955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9FC9CE4-9EE5-8AB1-C716-E928AC951922}"/>
                  </a:ext>
                </a:extLst>
              </p:cNvPr>
              <p:cNvCxnSpPr>
                <a:cxnSpLocks/>
              </p:cNvCxnSpPr>
              <p:nvPr/>
            </p:nvCxnSpPr>
            <p:spPr>
              <a:xfrm flipH="1">
                <a:off x="2568218" y="1712028"/>
                <a:ext cx="728735" cy="7722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7A1947F-2B25-AD00-49A9-E1101781ED32}"/>
                  </a:ext>
                </a:extLst>
              </p:cNvPr>
              <p:cNvCxnSpPr>
                <a:cxnSpLocks/>
              </p:cNvCxnSpPr>
              <p:nvPr/>
            </p:nvCxnSpPr>
            <p:spPr>
              <a:xfrm flipH="1">
                <a:off x="3295001" y="1712701"/>
                <a:ext cx="720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B17FF3-203F-7471-9EF1-D351404CB1B5}"/>
                  </a:ext>
                </a:extLst>
              </p:cNvPr>
              <p:cNvCxnSpPr>
                <a:cxnSpLocks/>
              </p:cNvCxnSpPr>
              <p:nvPr/>
            </p:nvCxnSpPr>
            <p:spPr>
              <a:xfrm>
                <a:off x="2567336" y="2479468"/>
                <a:ext cx="12784" cy="850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1" name="Group 130">
            <a:extLst>
              <a:ext uri="{FF2B5EF4-FFF2-40B4-BE49-F238E27FC236}">
                <a16:creationId xmlns:a16="http://schemas.microsoft.com/office/drawing/2014/main" id="{58052EE8-156B-A863-8F36-BBC1171C0EC5}"/>
              </a:ext>
            </a:extLst>
          </p:cNvPr>
          <p:cNvGrpSpPr>
            <a:grpSpLocks noChangeAspect="1"/>
          </p:cNvGrpSpPr>
          <p:nvPr/>
        </p:nvGrpSpPr>
        <p:grpSpPr>
          <a:xfrm>
            <a:off x="7650955" y="1361600"/>
            <a:ext cx="2624636" cy="3261878"/>
            <a:chOff x="7650955" y="1361600"/>
            <a:chExt cx="2624636" cy="3261878"/>
          </a:xfrm>
        </p:grpSpPr>
        <p:grpSp>
          <p:nvGrpSpPr>
            <p:cNvPr id="5" name="Group 4">
              <a:extLst>
                <a:ext uri="{FF2B5EF4-FFF2-40B4-BE49-F238E27FC236}">
                  <a16:creationId xmlns:a16="http://schemas.microsoft.com/office/drawing/2014/main" id="{01F0C747-2E31-4E61-A594-1E85C3351AAC}"/>
                </a:ext>
              </a:extLst>
            </p:cNvPr>
            <p:cNvGrpSpPr>
              <a:grpSpLocks noChangeAspect="1"/>
            </p:cNvGrpSpPr>
            <p:nvPr/>
          </p:nvGrpSpPr>
          <p:grpSpPr>
            <a:xfrm>
              <a:off x="7650955" y="3475153"/>
              <a:ext cx="1148010" cy="1148325"/>
              <a:chOff x="4161754" y="1820602"/>
              <a:chExt cx="3893326" cy="3894398"/>
            </a:xfrm>
          </p:grpSpPr>
          <p:sp>
            <p:nvSpPr>
              <p:cNvPr id="8" name="Rectangle 7">
                <a:extLst>
                  <a:ext uri="{FF2B5EF4-FFF2-40B4-BE49-F238E27FC236}">
                    <a16:creationId xmlns:a16="http://schemas.microsoft.com/office/drawing/2014/main" id="{6923F885-161B-0FB3-D609-3C9ECDE8BD5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13BB57B-546A-7C30-FEF4-252D5EE36CA9}"/>
                  </a:ext>
                </a:extLst>
              </p:cNvPr>
              <p:cNvGrpSpPr/>
              <p:nvPr/>
            </p:nvGrpSpPr>
            <p:grpSpPr>
              <a:xfrm>
                <a:off x="4161754" y="1836174"/>
                <a:ext cx="1247837" cy="3873500"/>
                <a:chOff x="4427220" y="1828800"/>
                <a:chExt cx="1181100" cy="3873500"/>
              </a:xfrm>
            </p:grpSpPr>
            <p:cxnSp>
              <p:nvCxnSpPr>
                <p:cNvPr id="36" name="Straight Connector 35">
                  <a:extLst>
                    <a:ext uri="{FF2B5EF4-FFF2-40B4-BE49-F238E27FC236}">
                      <a16:creationId xmlns:a16="http://schemas.microsoft.com/office/drawing/2014/main" id="{30B0D4E6-76B6-2F63-7BB6-1C32F114CBE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E257CC-0A7B-5161-8C2C-0BC60C1F8F3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EA71F3-CD69-163D-1395-F7379546E2C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CB9B98-9A95-4800-6C7F-893DE01CD16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3244D-1744-6C33-5F3C-7A4FD1D718E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BD8C56-3658-562E-0949-5051B3F340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FB7036-BBCA-8947-84C8-2FEB7DFF9F5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C78E44-5213-5BA0-F39B-2FF19289ABA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D12E7F-0DB8-6695-9808-00BE25B9BCF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5228D2-2E13-26E5-B7C3-9700B7275B2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A69939-3976-572F-61E5-C2F056F41A9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B0D8A81-D259-B7D8-8420-816FC2FA6DA5}"/>
                  </a:ext>
                </a:extLst>
              </p:cNvPr>
              <p:cNvGrpSpPr/>
              <p:nvPr/>
            </p:nvGrpSpPr>
            <p:grpSpPr>
              <a:xfrm flipH="1">
                <a:off x="6804896" y="1836420"/>
                <a:ext cx="1247837" cy="3873500"/>
                <a:chOff x="4427220" y="1828800"/>
                <a:chExt cx="1181100" cy="3873500"/>
              </a:xfrm>
            </p:grpSpPr>
            <p:cxnSp>
              <p:nvCxnSpPr>
                <p:cNvPr id="246" name="Straight Connector 245">
                  <a:extLst>
                    <a:ext uri="{FF2B5EF4-FFF2-40B4-BE49-F238E27FC236}">
                      <a16:creationId xmlns:a16="http://schemas.microsoft.com/office/drawing/2014/main" id="{7EA38072-F293-F54A-FD4F-9A4523CEBA2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8388C73-5787-6A9B-2A66-EDA8E25822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F21294D-5727-8022-8B73-020AB8911CF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9B8D075-21A3-B496-10DD-99BAA611B05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77938D6-2C73-A170-204C-1D39897AE4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20562DD-2955-1E4E-C1AD-A95FBC529F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C0227E-8881-E909-4FCA-B0BC61D7E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30E7088-38C5-5D36-69C3-1CAF2B27D21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95EF7C2-6051-00D2-880C-1BD37F894E7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DCDE545-15EB-8AD7-3324-6F06DC23474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F01E94-0D32-85E0-1F8C-920B8306572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107B40-A4D7-8391-F641-66836B43CF33}"/>
                  </a:ext>
                </a:extLst>
              </p:cNvPr>
              <p:cNvGrpSpPr/>
              <p:nvPr/>
            </p:nvGrpSpPr>
            <p:grpSpPr>
              <a:xfrm rot="5400000">
                <a:off x="5484729" y="506554"/>
                <a:ext cx="1245403" cy="3873500"/>
                <a:chOff x="4427220" y="1828800"/>
                <a:chExt cx="1181100" cy="3873500"/>
              </a:xfrm>
            </p:grpSpPr>
            <p:cxnSp>
              <p:nvCxnSpPr>
                <p:cNvPr id="235" name="Straight Connector 234">
                  <a:extLst>
                    <a:ext uri="{FF2B5EF4-FFF2-40B4-BE49-F238E27FC236}">
                      <a16:creationId xmlns:a16="http://schemas.microsoft.com/office/drawing/2014/main" id="{2B100AA4-7D69-9E7C-9182-07B42FADC8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A9FE5A8-73B3-33CA-E747-3530A384E4B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15A5E5C-FF6A-9B3E-690B-620894EAFC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9459DD7-F920-BA81-7441-59E67A73DB7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B391106-A810-B21C-2673-397C1EC2E6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A2DFDD4-5B39-5D53-CAD2-20305FC70A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9F808E1-3857-9064-37B5-C4C7380A3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ABAC766-5FD8-DB01-6108-88ADE956922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2970480-673A-ADAD-C781-7539988134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E7D6897-939C-6B21-B53F-3EB76A6BD90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019519F-CD68-FE18-64F3-9ECE9DE6927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A06A76E-CA47-C659-CE65-1F5FE4D1D626}"/>
                  </a:ext>
                </a:extLst>
              </p:cNvPr>
              <p:cNvGrpSpPr/>
              <p:nvPr/>
            </p:nvGrpSpPr>
            <p:grpSpPr>
              <a:xfrm rot="5400000" flipH="1">
                <a:off x="5484474" y="3153186"/>
                <a:ext cx="1245421" cy="3873500"/>
                <a:chOff x="4427220" y="1828800"/>
                <a:chExt cx="1181100" cy="3873500"/>
              </a:xfrm>
            </p:grpSpPr>
            <p:cxnSp>
              <p:nvCxnSpPr>
                <p:cNvPr id="26" name="Straight Connector 25">
                  <a:extLst>
                    <a:ext uri="{FF2B5EF4-FFF2-40B4-BE49-F238E27FC236}">
                      <a16:creationId xmlns:a16="http://schemas.microsoft.com/office/drawing/2014/main" id="{67205C20-5A7E-7F7A-A095-8E0B62F1AAB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06584A-318F-D4C2-46F2-0A5C80F9F89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4877370-2B48-A5FB-2B7C-724B805E54B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594449C-2496-6346-AFAE-2D79DD485C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0A4DE5A-7D1B-6DEB-BAA9-F1DC4D574A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64B8DFC-4EE5-61C0-299A-E917A4F5D4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41270A-BC55-85B7-2DBA-8026FC7E474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44BF304-56E0-42D5-A4EE-66212C326F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36CF70-7356-1B38-1E49-D39D5818D7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07B0B6F-9975-77FB-1665-1BD564F7F1D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5B634E9-2F6E-4727-25C5-42D1B9FFB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7" name="Group 86">
              <a:extLst>
                <a:ext uri="{FF2B5EF4-FFF2-40B4-BE49-F238E27FC236}">
                  <a16:creationId xmlns:a16="http://schemas.microsoft.com/office/drawing/2014/main" id="{A023A5C3-93AD-A3C4-6378-7F79B2DF2E8D}"/>
                </a:ext>
              </a:extLst>
            </p:cNvPr>
            <p:cNvGrpSpPr/>
            <p:nvPr/>
          </p:nvGrpSpPr>
          <p:grpSpPr>
            <a:xfrm>
              <a:off x="9055378" y="1361600"/>
              <a:ext cx="449616" cy="3249902"/>
              <a:chOff x="9055378" y="1361600"/>
              <a:chExt cx="449616" cy="3249902"/>
            </a:xfrm>
          </p:grpSpPr>
          <p:cxnSp>
            <p:nvCxnSpPr>
              <p:cNvPr id="152" name="Straight Connector 151">
                <a:extLst>
                  <a:ext uri="{FF2B5EF4-FFF2-40B4-BE49-F238E27FC236}">
                    <a16:creationId xmlns:a16="http://schemas.microsoft.com/office/drawing/2014/main" id="{91414F6D-68C1-2EDE-C499-D781550F715A}"/>
                  </a:ext>
                </a:extLst>
              </p:cNvPr>
              <p:cNvCxnSpPr/>
              <p:nvPr/>
            </p:nvCxnSpPr>
            <p:spPr>
              <a:xfrm flipV="1">
                <a:off x="9504994" y="1361600"/>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E9D57DBD-36B2-C8E3-1670-7D12E1B4B738}"/>
                  </a:ext>
                </a:extLst>
              </p:cNvPr>
              <p:cNvCxnSpPr>
                <a:cxnSpLocks/>
              </p:cNvCxnSpPr>
              <p:nvPr/>
            </p:nvCxnSpPr>
            <p:spPr>
              <a:xfrm flipH="1" flipV="1">
                <a:off x="9086588" y="3914475"/>
                <a:ext cx="418216" cy="6970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8AA646B-904E-36F3-CF8E-B85CB888F9E9}"/>
                  </a:ext>
                </a:extLst>
              </p:cNvPr>
              <p:cNvCxnSpPr>
                <a:cxnSpLocks/>
              </p:cNvCxnSpPr>
              <p:nvPr/>
            </p:nvCxnSpPr>
            <p:spPr>
              <a:xfrm flipH="1" flipV="1">
                <a:off x="9444465" y="1702712"/>
                <a:ext cx="58854" cy="289334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D033D9B-BCD3-D69B-D29B-0973E5612C10}"/>
                  </a:ext>
                </a:extLst>
              </p:cNvPr>
              <p:cNvCxnSpPr>
                <a:cxnSpLocks/>
              </p:cNvCxnSpPr>
              <p:nvPr/>
            </p:nvCxnSpPr>
            <p:spPr>
              <a:xfrm flipH="1">
                <a:off x="9055378" y="1702797"/>
                <a:ext cx="382136" cy="4118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C24E94A-6B41-8FE2-4623-A0B459810D59}"/>
                  </a:ext>
                </a:extLst>
              </p:cNvPr>
              <p:cNvCxnSpPr>
                <a:cxnSpLocks/>
              </p:cNvCxnSpPr>
              <p:nvPr/>
            </p:nvCxnSpPr>
            <p:spPr>
              <a:xfrm flipH="1">
                <a:off x="9435563" y="1703470"/>
                <a:ext cx="68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C99967A-5D89-3B6B-7F91-E46E915939D3}"/>
                  </a:ext>
                </a:extLst>
              </p:cNvPr>
              <p:cNvCxnSpPr>
                <a:cxnSpLocks/>
              </p:cNvCxnSpPr>
              <p:nvPr/>
            </p:nvCxnSpPr>
            <p:spPr>
              <a:xfrm>
                <a:off x="9057458" y="2112606"/>
                <a:ext cx="29130" cy="18039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6FF42E13-1B49-7886-8004-98CC966120C4}"/>
                </a:ext>
              </a:extLst>
            </p:cNvPr>
            <p:cNvGrpSpPr/>
            <p:nvPr/>
          </p:nvGrpSpPr>
          <p:grpSpPr>
            <a:xfrm flipH="1">
              <a:off x="9825975" y="1361600"/>
              <a:ext cx="449616" cy="3249902"/>
              <a:chOff x="9055378" y="1361600"/>
              <a:chExt cx="449616" cy="3249902"/>
            </a:xfrm>
          </p:grpSpPr>
          <p:cxnSp>
            <p:nvCxnSpPr>
              <p:cNvPr id="89" name="Straight Connector 88">
                <a:extLst>
                  <a:ext uri="{FF2B5EF4-FFF2-40B4-BE49-F238E27FC236}">
                    <a16:creationId xmlns:a16="http://schemas.microsoft.com/office/drawing/2014/main" id="{C1F22C5E-0D5C-12AA-3275-7B97CD7E58D9}"/>
                  </a:ext>
                </a:extLst>
              </p:cNvPr>
              <p:cNvCxnSpPr/>
              <p:nvPr/>
            </p:nvCxnSpPr>
            <p:spPr>
              <a:xfrm flipV="1">
                <a:off x="9504994" y="1361600"/>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FADE5616-1F7C-6D05-D904-3D4FBA77C6C0}"/>
                  </a:ext>
                </a:extLst>
              </p:cNvPr>
              <p:cNvCxnSpPr>
                <a:cxnSpLocks/>
              </p:cNvCxnSpPr>
              <p:nvPr/>
            </p:nvCxnSpPr>
            <p:spPr>
              <a:xfrm flipH="1" flipV="1">
                <a:off x="9086588" y="3914475"/>
                <a:ext cx="418216" cy="6970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D8E2A41-21F6-CC5A-157D-2856890C27E0}"/>
                  </a:ext>
                </a:extLst>
              </p:cNvPr>
              <p:cNvCxnSpPr>
                <a:cxnSpLocks/>
              </p:cNvCxnSpPr>
              <p:nvPr/>
            </p:nvCxnSpPr>
            <p:spPr>
              <a:xfrm flipH="1" flipV="1">
                <a:off x="9444465" y="1702712"/>
                <a:ext cx="58854" cy="289334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967B66D-1030-6500-3C44-E941ADFF818C}"/>
                  </a:ext>
                </a:extLst>
              </p:cNvPr>
              <p:cNvCxnSpPr>
                <a:cxnSpLocks/>
              </p:cNvCxnSpPr>
              <p:nvPr/>
            </p:nvCxnSpPr>
            <p:spPr>
              <a:xfrm flipH="1">
                <a:off x="9055378" y="1702797"/>
                <a:ext cx="382136" cy="4118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A864604-7114-BB27-5880-9E7C77D295BD}"/>
                  </a:ext>
                </a:extLst>
              </p:cNvPr>
              <p:cNvCxnSpPr>
                <a:cxnSpLocks/>
              </p:cNvCxnSpPr>
              <p:nvPr/>
            </p:nvCxnSpPr>
            <p:spPr>
              <a:xfrm flipH="1">
                <a:off x="9435563" y="1703470"/>
                <a:ext cx="68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65664C6-BC1E-9542-054C-07659CF16BC1}"/>
                  </a:ext>
                </a:extLst>
              </p:cNvPr>
              <p:cNvCxnSpPr>
                <a:cxnSpLocks/>
              </p:cNvCxnSpPr>
              <p:nvPr/>
            </p:nvCxnSpPr>
            <p:spPr>
              <a:xfrm>
                <a:off x="9057458" y="2112606"/>
                <a:ext cx="29130" cy="18039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6493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91948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T6 – CENTREFIRE RIFLES .308 INCH/7.62MM</a:t>
            </a:r>
          </a:p>
          <a:p>
            <a:pPr algn="ctr"/>
            <a:r>
              <a:rPr lang="en-GB" sz="3200" b="1" dirty="0"/>
              <a:t>– Single line of fire</a:t>
            </a:r>
          </a:p>
          <a:p>
            <a:pPr algn="ctr"/>
            <a:endParaRPr lang="en-GB" sz="3200" b="1" dirty="0"/>
          </a:p>
        </p:txBody>
      </p:sp>
      <p:grpSp>
        <p:nvGrpSpPr>
          <p:cNvPr id="75" name="Group 74">
            <a:extLst>
              <a:ext uri="{FF2B5EF4-FFF2-40B4-BE49-F238E27FC236}">
                <a16:creationId xmlns:a16="http://schemas.microsoft.com/office/drawing/2014/main" id="{819F2ED7-F641-0636-C3EE-F9F77F603121}"/>
              </a:ext>
            </a:extLst>
          </p:cNvPr>
          <p:cNvGrpSpPr>
            <a:grpSpLocks noChangeAspect="1"/>
          </p:cNvGrpSpPr>
          <p:nvPr/>
        </p:nvGrpSpPr>
        <p:grpSpPr>
          <a:xfrm>
            <a:off x="7646749" y="1157423"/>
            <a:ext cx="2441240" cy="3847432"/>
            <a:chOff x="7646749" y="1157423"/>
            <a:chExt cx="2441240" cy="3847432"/>
          </a:xfrm>
        </p:grpSpPr>
        <p:grpSp>
          <p:nvGrpSpPr>
            <p:cNvPr id="3" name="Group 2">
              <a:extLst>
                <a:ext uri="{FF2B5EF4-FFF2-40B4-BE49-F238E27FC236}">
                  <a16:creationId xmlns:a16="http://schemas.microsoft.com/office/drawing/2014/main" id="{023A26B4-6CDA-8020-79F4-8B94CF44C52E}"/>
                </a:ext>
              </a:extLst>
            </p:cNvPr>
            <p:cNvGrpSpPr>
              <a:grpSpLocks noChangeAspect="1"/>
            </p:cNvGrpSpPr>
            <p:nvPr/>
          </p:nvGrpSpPr>
          <p:grpSpPr>
            <a:xfrm>
              <a:off x="7646749" y="3856530"/>
              <a:ext cx="1148010" cy="1148325"/>
              <a:chOff x="4161754" y="1820602"/>
              <a:chExt cx="3893326" cy="3894398"/>
            </a:xfrm>
          </p:grpSpPr>
          <p:sp>
            <p:nvSpPr>
              <p:cNvPr id="5" name="Rectangle 4">
                <a:extLst>
                  <a:ext uri="{FF2B5EF4-FFF2-40B4-BE49-F238E27FC236}">
                    <a16:creationId xmlns:a16="http://schemas.microsoft.com/office/drawing/2014/main" id="{972CE3C3-14F0-DF1D-5C88-B33C1985E375}"/>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D8DE16AF-745F-007A-FBFA-7B86EF4C88F8}"/>
                  </a:ext>
                </a:extLst>
              </p:cNvPr>
              <p:cNvGrpSpPr/>
              <p:nvPr/>
            </p:nvGrpSpPr>
            <p:grpSpPr>
              <a:xfrm>
                <a:off x="4161754" y="1836174"/>
                <a:ext cx="1247837" cy="3873500"/>
                <a:chOff x="4427220" y="1828800"/>
                <a:chExt cx="1181100" cy="3873500"/>
              </a:xfrm>
            </p:grpSpPr>
            <p:cxnSp>
              <p:nvCxnSpPr>
                <p:cNvPr id="34" name="Straight Connector 33">
                  <a:extLst>
                    <a:ext uri="{FF2B5EF4-FFF2-40B4-BE49-F238E27FC236}">
                      <a16:creationId xmlns:a16="http://schemas.microsoft.com/office/drawing/2014/main" id="{981DCEC4-0AFB-2A5D-5406-AF421E3698B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9D7097-5010-1EB5-A25E-242DAF6E0480}"/>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0FC09-078D-8A13-D6EA-160C5B66E6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72836E-0A5A-1CAF-2A2C-A10CADE6B7A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2AA0A5-7DB8-7418-39D1-0E4F6DF9080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6F1EBC-223C-4F16-B6EA-D58AD2EB367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BCCFF4-6550-2009-7495-AEF7B7AEFC4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B48438-789C-6353-C689-168F921183A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AB8946-A148-0017-5236-4B7731A6B57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14808B-FA16-85E4-30D1-65BA2067404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A660EF-483B-5137-595F-3BDA3EAFEDE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6D24823-1D02-00EA-D706-D752371ED08D}"/>
                  </a:ext>
                </a:extLst>
              </p:cNvPr>
              <p:cNvGrpSpPr/>
              <p:nvPr/>
            </p:nvGrpSpPr>
            <p:grpSpPr>
              <a:xfrm flipH="1">
                <a:off x="6804896" y="1836420"/>
                <a:ext cx="1247837" cy="3873500"/>
                <a:chOff x="4427220" y="1828800"/>
                <a:chExt cx="1181100" cy="3873500"/>
              </a:xfrm>
            </p:grpSpPr>
            <p:cxnSp>
              <p:nvCxnSpPr>
                <p:cNvPr id="245" name="Straight Connector 244">
                  <a:extLst>
                    <a:ext uri="{FF2B5EF4-FFF2-40B4-BE49-F238E27FC236}">
                      <a16:creationId xmlns:a16="http://schemas.microsoft.com/office/drawing/2014/main" id="{9DA8A63B-E1B5-FD21-B8C7-4270E99EF48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3BD4B25-B518-F024-9197-61BA6227C23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A17B1DD-94CB-C240-E28F-59F98339CF6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BEED059-9828-B85E-83DA-C8F83B788F2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05755C-A6DC-5374-756C-6555BB7F86B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171BAA9-BAFF-99DB-51BF-81A403732E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CF6E5EA-4A3A-41FE-C773-0464E06D5A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9C123CE-2631-EB28-8ADA-4E945478C97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F07D9E6-76E2-FBD2-F517-F68E9FF16C5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51CAB93-51D1-69E6-39CC-23E3C7D8277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3F1DB965-A4B1-F738-2DF7-4D3A3A93DED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9848E1A-63E3-17AE-A355-99B9580FF624}"/>
                  </a:ext>
                </a:extLst>
              </p:cNvPr>
              <p:cNvGrpSpPr/>
              <p:nvPr/>
            </p:nvGrpSpPr>
            <p:grpSpPr>
              <a:xfrm rot="5400000">
                <a:off x="5484729" y="506554"/>
                <a:ext cx="1245403" cy="3873500"/>
                <a:chOff x="4427220" y="1828800"/>
                <a:chExt cx="1181100" cy="3873500"/>
              </a:xfrm>
            </p:grpSpPr>
            <p:cxnSp>
              <p:nvCxnSpPr>
                <p:cNvPr id="234" name="Straight Connector 233">
                  <a:extLst>
                    <a:ext uri="{FF2B5EF4-FFF2-40B4-BE49-F238E27FC236}">
                      <a16:creationId xmlns:a16="http://schemas.microsoft.com/office/drawing/2014/main" id="{F5184794-DCFC-CC24-5AA5-442534834E6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8879741-5327-BE03-EDA2-515AFEF6B2A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70630F-DF32-94C3-8FA3-B6181F0F017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007D663-474D-C633-BB20-236C55CF8FE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E0B4DFA-8BF9-3900-E24A-DFA318A7CF3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69BF609-97A5-8704-34FB-337386213D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8D391D1-522A-0F4A-1313-EC4055A5153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0166A00-2CF6-4DEF-A0FE-919FA57B43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C7B395-2136-8BA5-2FD4-E6397156F9C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C2C1610-A411-4DED-8A31-DF253FBD647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1B398CA-80BD-32AA-55BF-4515B3E801C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1786C28-896B-8A9B-14F0-EB84D60F00E2}"/>
                  </a:ext>
                </a:extLst>
              </p:cNvPr>
              <p:cNvGrpSpPr/>
              <p:nvPr/>
            </p:nvGrpSpPr>
            <p:grpSpPr>
              <a:xfrm rot="5400000" flipH="1">
                <a:off x="5484474" y="3153186"/>
                <a:ext cx="1245421" cy="3873500"/>
                <a:chOff x="4427220" y="1828800"/>
                <a:chExt cx="1181100" cy="3873500"/>
              </a:xfrm>
            </p:grpSpPr>
            <p:cxnSp>
              <p:nvCxnSpPr>
                <p:cNvPr id="18" name="Straight Connector 17">
                  <a:extLst>
                    <a:ext uri="{FF2B5EF4-FFF2-40B4-BE49-F238E27FC236}">
                      <a16:creationId xmlns:a16="http://schemas.microsoft.com/office/drawing/2014/main" id="{4E2F367C-9082-8E68-4CC9-6C3AC99DB83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27E33F-0EC9-D844-393E-06DD620FE8D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C57B75-F58F-321F-B079-5A3E4B0815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9FA1D89-E5A7-A1DD-3C7D-B2613B48C79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3B3E697-22C6-CE2A-AEEE-F9735FA2DCD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F65A078-3AA6-D748-00BF-F99A43E3B30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703BC5-518E-5678-DA99-AC82454E49F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816D54-92F8-5152-992D-5336419CB24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6D2CCE6-ECE6-30C4-D5EE-C6056F0E4F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278CAA-1388-FC5D-8DE3-6E32BC92C8C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468EDFF-1ACF-EF02-748E-2A4582386DB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2AEEC52B-FAA5-C614-470D-0FD9A818C7A7}"/>
                </a:ext>
              </a:extLst>
            </p:cNvPr>
            <p:cNvGrpSpPr/>
            <p:nvPr/>
          </p:nvGrpSpPr>
          <p:grpSpPr>
            <a:xfrm>
              <a:off x="9056908" y="1157423"/>
              <a:ext cx="1031081" cy="3716650"/>
              <a:chOff x="7550944" y="1181581"/>
              <a:chExt cx="1031081" cy="3716650"/>
            </a:xfrm>
          </p:grpSpPr>
          <p:cxnSp>
            <p:nvCxnSpPr>
              <p:cNvPr id="151" name="Straight Connector 150">
                <a:extLst>
                  <a:ext uri="{FF2B5EF4-FFF2-40B4-BE49-F238E27FC236}">
                    <a16:creationId xmlns:a16="http://schemas.microsoft.com/office/drawing/2014/main" id="{F7414BD0-7310-4820-E9DE-7B9BBBA8B9F1}"/>
                  </a:ext>
                </a:extLst>
              </p:cNvPr>
              <p:cNvCxnSpPr/>
              <p:nvPr/>
            </p:nvCxnSpPr>
            <p:spPr>
              <a:xfrm flipV="1">
                <a:off x="8068235" y="11815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2" name="Straight Connector 151">
                <a:extLst>
                  <a:ext uri="{FF2B5EF4-FFF2-40B4-BE49-F238E27FC236}">
                    <a16:creationId xmlns:a16="http://schemas.microsoft.com/office/drawing/2014/main" id="{9A9CA3AD-D218-8CB1-27FE-FA629C2F2630}"/>
                  </a:ext>
                </a:extLst>
              </p:cNvPr>
              <p:cNvCxnSpPr>
                <a:cxnSpLocks/>
              </p:cNvCxnSpPr>
              <p:nvPr/>
            </p:nvCxnSpPr>
            <p:spPr>
              <a:xfrm flipH="1" flipV="1">
                <a:off x="7586663" y="4100513"/>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81F2D69-CF50-62F5-1699-B41BFBB17229}"/>
                  </a:ext>
                </a:extLst>
              </p:cNvPr>
              <p:cNvCxnSpPr>
                <a:cxnSpLocks/>
              </p:cNvCxnSpPr>
              <p:nvPr/>
            </p:nvCxnSpPr>
            <p:spPr>
              <a:xfrm flipH="1" flipV="1">
                <a:off x="7990461" y="1574352"/>
                <a:ext cx="74761" cy="3313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E086533-C3CF-B140-BD17-22A490DA18E3}"/>
                  </a:ext>
                </a:extLst>
              </p:cNvPr>
              <p:cNvCxnSpPr>
                <a:cxnSpLocks/>
              </p:cNvCxnSpPr>
              <p:nvPr/>
            </p:nvCxnSpPr>
            <p:spPr>
              <a:xfrm flipV="1">
                <a:off x="8072836" y="1569343"/>
                <a:ext cx="64725" cy="3320238"/>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42519F-E846-BF95-16EC-7B99E048F391}"/>
                  </a:ext>
                </a:extLst>
              </p:cNvPr>
              <p:cNvCxnSpPr>
                <a:cxnSpLocks/>
              </p:cNvCxnSpPr>
              <p:nvPr/>
            </p:nvCxnSpPr>
            <p:spPr>
              <a:xfrm>
                <a:off x="8137562" y="1569341"/>
                <a:ext cx="444463" cy="46424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CA1D1A9-7504-04E2-B3CB-A5267F4CAF8D}"/>
                  </a:ext>
                </a:extLst>
              </p:cNvPr>
              <p:cNvCxnSpPr>
                <a:cxnSpLocks/>
              </p:cNvCxnSpPr>
              <p:nvPr/>
            </p:nvCxnSpPr>
            <p:spPr>
              <a:xfrm flipH="1">
                <a:off x="7550944" y="1569341"/>
                <a:ext cx="437339" cy="4713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A1B649-00D2-B8CC-AE9B-402FDDF3964B}"/>
                  </a:ext>
                </a:extLst>
              </p:cNvPr>
              <p:cNvCxnSpPr>
                <a:cxnSpLocks/>
              </p:cNvCxnSpPr>
              <p:nvPr/>
            </p:nvCxnSpPr>
            <p:spPr>
              <a:xfrm flipH="1">
                <a:off x="7986050" y="1569341"/>
                <a:ext cx="156112" cy="7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EF46241-38DD-2185-88E1-F5334C69C7F4}"/>
                  </a:ext>
                </a:extLst>
              </p:cNvPr>
              <p:cNvCxnSpPr>
                <a:cxnSpLocks/>
              </p:cNvCxnSpPr>
              <p:nvPr/>
            </p:nvCxnSpPr>
            <p:spPr>
              <a:xfrm>
                <a:off x="7553325" y="2038350"/>
                <a:ext cx="33338" cy="20645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6297EB7-405C-EBC4-A8D7-99E87149D0F3}"/>
                  </a:ext>
                </a:extLst>
              </p:cNvPr>
              <p:cNvCxnSpPr>
                <a:cxnSpLocks/>
              </p:cNvCxnSpPr>
              <p:nvPr/>
            </p:nvCxnSpPr>
            <p:spPr>
              <a:xfrm flipH="1">
                <a:off x="8546306" y="2031206"/>
                <a:ext cx="35719" cy="2078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A531427-C4BC-0B29-CFF6-CBEDF0886225}"/>
                  </a:ext>
                </a:extLst>
              </p:cNvPr>
              <p:cNvCxnSpPr>
                <a:cxnSpLocks/>
              </p:cNvCxnSpPr>
              <p:nvPr/>
            </p:nvCxnSpPr>
            <p:spPr>
              <a:xfrm flipH="1">
                <a:off x="8066696" y="4110038"/>
                <a:ext cx="481992" cy="7850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74F89965-FF89-E352-EA27-F5BB4D6051A3}"/>
              </a:ext>
            </a:extLst>
          </p:cNvPr>
          <p:cNvSpPr txBox="1"/>
          <p:nvPr/>
        </p:nvSpPr>
        <p:spPr>
          <a:xfrm>
            <a:off x="1717211" y="5324645"/>
            <a:ext cx="3455720" cy="307777"/>
          </a:xfrm>
          <a:prstGeom prst="rect">
            <a:avLst/>
          </a:prstGeom>
          <a:noFill/>
        </p:spPr>
        <p:txBody>
          <a:bodyPr wrap="square" rtlCol="0">
            <a:spAutoFit/>
          </a:bodyPr>
          <a:lstStyle/>
          <a:p>
            <a:pPr algn="ctr"/>
            <a:r>
              <a:rPr lang="en-GB" sz="1400" b="1" dirty="0"/>
              <a:t>Hard Surface Impact Distance</a:t>
            </a:r>
          </a:p>
        </p:txBody>
      </p:sp>
      <p:sp>
        <p:nvSpPr>
          <p:cNvPr id="6" name="TextBox 5">
            <a:extLst>
              <a:ext uri="{FF2B5EF4-FFF2-40B4-BE49-F238E27FC236}">
                <a16:creationId xmlns:a16="http://schemas.microsoft.com/office/drawing/2014/main" id="{2E18E450-E497-BEC6-5A47-712ECE2D5DC3}"/>
              </a:ext>
            </a:extLst>
          </p:cNvPr>
          <p:cNvSpPr txBox="1"/>
          <p:nvPr/>
        </p:nvSpPr>
        <p:spPr>
          <a:xfrm>
            <a:off x="7777985" y="532603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74" name="Group 73">
            <a:extLst>
              <a:ext uri="{FF2B5EF4-FFF2-40B4-BE49-F238E27FC236}">
                <a16:creationId xmlns:a16="http://schemas.microsoft.com/office/drawing/2014/main" id="{BD8E7497-8DE6-5F94-AE58-7CFABBD43CAC}"/>
              </a:ext>
            </a:extLst>
          </p:cNvPr>
          <p:cNvGrpSpPr>
            <a:grpSpLocks noChangeAspect="1"/>
          </p:cNvGrpSpPr>
          <p:nvPr/>
        </p:nvGrpSpPr>
        <p:grpSpPr>
          <a:xfrm>
            <a:off x="1143916" y="1246730"/>
            <a:ext cx="3147097" cy="3875307"/>
            <a:chOff x="1143916" y="1246730"/>
            <a:chExt cx="3147097" cy="3875307"/>
          </a:xfrm>
        </p:grpSpPr>
        <p:grpSp>
          <p:nvGrpSpPr>
            <p:cNvPr id="58" name="Group 57">
              <a:extLst>
                <a:ext uri="{FF2B5EF4-FFF2-40B4-BE49-F238E27FC236}">
                  <a16:creationId xmlns:a16="http://schemas.microsoft.com/office/drawing/2014/main" id="{D2927861-C96F-BFE0-DFE0-3EBD2EE37D65}"/>
                </a:ext>
              </a:extLst>
            </p:cNvPr>
            <p:cNvGrpSpPr/>
            <p:nvPr/>
          </p:nvGrpSpPr>
          <p:grpSpPr>
            <a:xfrm>
              <a:off x="2355056" y="1246730"/>
              <a:ext cx="1935957" cy="3716650"/>
              <a:chOff x="7101037" y="1181581"/>
              <a:chExt cx="1935957" cy="3716650"/>
            </a:xfrm>
          </p:grpSpPr>
          <p:cxnSp>
            <p:nvCxnSpPr>
              <p:cNvPr id="90" name="Straight Connector 89">
                <a:extLst>
                  <a:ext uri="{FF2B5EF4-FFF2-40B4-BE49-F238E27FC236}">
                    <a16:creationId xmlns:a16="http://schemas.microsoft.com/office/drawing/2014/main" id="{410C9A3A-3987-1A1F-4BB7-242A5CA6433A}"/>
                  </a:ext>
                </a:extLst>
              </p:cNvPr>
              <p:cNvCxnSpPr/>
              <p:nvPr/>
            </p:nvCxnSpPr>
            <p:spPr>
              <a:xfrm flipV="1">
                <a:off x="8068235" y="11815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2752EC84-5128-49C3-21AF-0247D9BAC5CF}"/>
                  </a:ext>
                </a:extLst>
              </p:cNvPr>
              <p:cNvCxnSpPr>
                <a:cxnSpLocks/>
              </p:cNvCxnSpPr>
              <p:nvPr/>
            </p:nvCxnSpPr>
            <p:spPr>
              <a:xfrm flipH="1" flipV="1">
                <a:off x="7110562" y="3320989"/>
                <a:ext cx="954732" cy="15772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212B5F6-618D-BE50-067C-FCABE38A4400}"/>
                  </a:ext>
                </a:extLst>
              </p:cNvPr>
              <p:cNvCxnSpPr>
                <a:cxnSpLocks/>
              </p:cNvCxnSpPr>
              <p:nvPr/>
            </p:nvCxnSpPr>
            <p:spPr>
              <a:xfrm flipH="1" flipV="1">
                <a:off x="7986862" y="1570770"/>
                <a:ext cx="78360" cy="3316891"/>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B47135D-BF45-7656-D731-3FD0224F3C14}"/>
                  </a:ext>
                </a:extLst>
              </p:cNvPr>
              <p:cNvCxnSpPr>
                <a:cxnSpLocks/>
              </p:cNvCxnSpPr>
              <p:nvPr/>
            </p:nvCxnSpPr>
            <p:spPr>
              <a:xfrm flipV="1">
                <a:off x="8070455" y="1570770"/>
                <a:ext cx="71189" cy="331643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B11F650-0503-E532-BAB6-F9ECD43AA2AE}"/>
                  </a:ext>
                </a:extLst>
              </p:cNvPr>
              <p:cNvCxnSpPr>
                <a:cxnSpLocks/>
              </p:cNvCxnSpPr>
              <p:nvPr/>
            </p:nvCxnSpPr>
            <p:spPr>
              <a:xfrm>
                <a:off x="8137562" y="1569341"/>
                <a:ext cx="899432" cy="9372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697E50-49DE-825B-C247-5E42686141D6}"/>
                  </a:ext>
                </a:extLst>
              </p:cNvPr>
              <p:cNvCxnSpPr>
                <a:cxnSpLocks/>
              </p:cNvCxnSpPr>
              <p:nvPr/>
            </p:nvCxnSpPr>
            <p:spPr>
              <a:xfrm flipH="1">
                <a:off x="7101037" y="1569341"/>
                <a:ext cx="887246" cy="9348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4CCEF1C-E140-9013-A5D8-E1BDEBD43668}"/>
                  </a:ext>
                </a:extLst>
              </p:cNvPr>
              <p:cNvCxnSpPr>
                <a:cxnSpLocks/>
              </p:cNvCxnSpPr>
              <p:nvPr/>
            </p:nvCxnSpPr>
            <p:spPr>
              <a:xfrm flipH="1">
                <a:off x="7986050" y="1569341"/>
                <a:ext cx="156112" cy="7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81353EB-2F1F-E3EF-C8F0-D64EA9C16EF9}"/>
                  </a:ext>
                </a:extLst>
              </p:cNvPr>
              <p:cNvCxnSpPr>
                <a:cxnSpLocks/>
              </p:cNvCxnSpPr>
              <p:nvPr/>
            </p:nvCxnSpPr>
            <p:spPr>
              <a:xfrm>
                <a:off x="7103269" y="2500312"/>
                <a:ext cx="7293" cy="8254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AA54B48-BB8B-4F04-DFC7-C7CA0E7C5B71}"/>
                  </a:ext>
                </a:extLst>
              </p:cNvPr>
              <p:cNvCxnSpPr>
                <a:cxnSpLocks/>
              </p:cNvCxnSpPr>
              <p:nvPr/>
            </p:nvCxnSpPr>
            <p:spPr>
              <a:xfrm flipH="1">
                <a:off x="9020325" y="2500312"/>
                <a:ext cx="16519" cy="8230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E99109-6E19-1D1F-07A6-0AA46349A918}"/>
                  </a:ext>
                </a:extLst>
              </p:cNvPr>
              <p:cNvCxnSpPr>
                <a:cxnSpLocks/>
              </p:cNvCxnSpPr>
              <p:nvPr/>
            </p:nvCxnSpPr>
            <p:spPr>
              <a:xfrm flipH="1">
                <a:off x="8066696" y="3323370"/>
                <a:ext cx="951248" cy="15716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B852AED-FE3C-9DD8-2F02-6DA37CCFF7AF}"/>
                </a:ext>
              </a:extLst>
            </p:cNvPr>
            <p:cNvGrpSpPr>
              <a:grpSpLocks noChangeAspect="1"/>
            </p:cNvGrpSpPr>
            <p:nvPr/>
          </p:nvGrpSpPr>
          <p:grpSpPr>
            <a:xfrm>
              <a:off x="1143916" y="3973712"/>
              <a:ext cx="1148010" cy="1148325"/>
              <a:chOff x="4161754" y="1820602"/>
              <a:chExt cx="3893326" cy="3894398"/>
            </a:xfrm>
          </p:grpSpPr>
          <p:sp>
            <p:nvSpPr>
              <p:cNvPr id="10" name="Rectangle 9">
                <a:extLst>
                  <a:ext uri="{FF2B5EF4-FFF2-40B4-BE49-F238E27FC236}">
                    <a16:creationId xmlns:a16="http://schemas.microsoft.com/office/drawing/2014/main" id="{2CB181E2-4C6A-9903-832F-C1AC7CBAFC72}"/>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1199002-401B-6266-C40A-FEAA05E255EF}"/>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1112147-2EA7-565E-2CAA-9570B163FA8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8B8D07-0205-72C2-3945-A885D8F3FE9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1558787-1654-7442-71C7-F1172EDD835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17C901-4FF2-AF9E-9145-F2C2130FE1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E9D0E2-B183-946D-427D-2D1F8CA4692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D001E5F-B05A-676E-9D29-FC0B08942F5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E33A9D-2798-68A5-BEBC-D822374993F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45B7BE3-EE36-5CDA-54FB-45FD7313B6F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2B5070E-4B17-0683-D754-A74799F2C66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2C92493-69E6-B122-276F-644957681B7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45E551-CB9A-90D3-A18E-79A9B11167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1BA595F-23A5-437C-EA0F-BB89A1318963}"/>
                  </a:ext>
                </a:extLst>
              </p:cNvPr>
              <p:cNvGrpSpPr/>
              <p:nvPr/>
            </p:nvGrpSpPr>
            <p:grpSpPr>
              <a:xfrm flipH="1">
                <a:off x="6804896" y="1836420"/>
                <a:ext cx="1247837" cy="3873500"/>
                <a:chOff x="4427220" y="1828800"/>
                <a:chExt cx="1181100" cy="3873500"/>
              </a:xfrm>
            </p:grpSpPr>
            <p:cxnSp>
              <p:nvCxnSpPr>
                <p:cNvPr id="45" name="Straight Connector 44">
                  <a:extLst>
                    <a:ext uri="{FF2B5EF4-FFF2-40B4-BE49-F238E27FC236}">
                      <a16:creationId xmlns:a16="http://schemas.microsoft.com/office/drawing/2014/main" id="{1475A656-9551-A5A8-492C-343AFBC454D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20850A-DBB3-95BD-FB94-02FB02EE78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81CBB0-2556-4DE5-F4E7-11FE213E135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4CA28F-26CA-366D-DEFA-6AA1537AB5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D9BC8B-32C9-7F17-EC31-4025A2EE41F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0B3CE4-D2D6-68F7-514A-C4D34415465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15E5985-E85C-4B99-1E8A-ED2E556B7D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6C84482-BF35-F400-5878-3F4D02E471E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4079E2B-9BCF-CC1F-9465-868101EC6A8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66AE58-E977-EA14-E108-5DF661167B2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2A9C611-6E74-A8D5-2E3E-B09D672FA2A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2A5F218-0DCD-7820-B69A-BE48B037EE4F}"/>
                  </a:ext>
                </a:extLst>
              </p:cNvPr>
              <p:cNvGrpSpPr/>
              <p:nvPr/>
            </p:nvGrpSpPr>
            <p:grpSpPr>
              <a:xfrm rot="5400000">
                <a:off x="5484729" y="506554"/>
                <a:ext cx="1245403" cy="3873500"/>
                <a:chOff x="4427220" y="1828800"/>
                <a:chExt cx="1181100" cy="3873500"/>
              </a:xfrm>
            </p:grpSpPr>
            <p:cxnSp>
              <p:nvCxnSpPr>
                <p:cNvPr id="31" name="Straight Connector 30">
                  <a:extLst>
                    <a:ext uri="{FF2B5EF4-FFF2-40B4-BE49-F238E27FC236}">
                      <a16:creationId xmlns:a16="http://schemas.microsoft.com/office/drawing/2014/main" id="{C829612E-79A2-2428-F5AB-FFF30BB12CE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E929E4F-2A98-D1DD-1F7E-AC630656B7C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E6D9512-827B-94DC-3084-C101416CCE5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1ECDFF-898E-CE4A-0892-0C19169FC5F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95D05E-482B-2741-05F9-1EA74217E2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1034D6-2A99-DF3A-0FF0-63D118BB6A5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8FEDE0-FC51-709A-DF86-57F6A5C24B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993841-F3B3-EB5D-F449-B08346573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689A3-4AC9-E1ED-CB6C-ABA64EA253B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F8871A-1984-2BEA-2F4F-4794E786C45E}"/>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7E1FD4-32C8-041F-C421-A6FDBC4A7D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12BF86D-3EAD-90EE-4BBC-1999E8614E8E}"/>
                  </a:ext>
                </a:extLst>
              </p:cNvPr>
              <p:cNvGrpSpPr/>
              <p:nvPr/>
            </p:nvGrpSpPr>
            <p:grpSpPr>
              <a:xfrm rot="5400000" flipH="1">
                <a:off x="5484474" y="3153186"/>
                <a:ext cx="1245421" cy="3873500"/>
                <a:chOff x="4427220" y="1828800"/>
                <a:chExt cx="1181100" cy="3873500"/>
              </a:xfrm>
            </p:grpSpPr>
            <p:cxnSp>
              <p:nvCxnSpPr>
                <p:cNvPr id="17" name="Straight Connector 16">
                  <a:extLst>
                    <a:ext uri="{FF2B5EF4-FFF2-40B4-BE49-F238E27FC236}">
                      <a16:creationId xmlns:a16="http://schemas.microsoft.com/office/drawing/2014/main" id="{7E56DEBD-6C77-3CE9-8669-49B34CAB41D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9233B8-C71C-E0A4-3814-D22EFDDA10D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066489-50C5-A8D7-9F78-8A380977E3C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6CABE5-35D4-4519-AA5B-569C754C866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392518-BC5A-A8AA-96D3-67AD83FF26B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AC3B89-F996-5578-AF85-EA519FBDDAF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9B179F-9FAE-0D5F-D168-9B3C82F678F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097608-79F8-A02E-FC15-45BD20BCCD5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A0D368-F8E5-EDB7-2E42-4F886E8B2D1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952649-B0C3-2BD3-C5BD-93B641AC3C1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B7E97D-0165-C83B-D89E-CFB3CAFEEAF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4522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91948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T6 – CENTREFIRE RIFLES .308 INCH/7.62MM</a:t>
            </a:r>
          </a:p>
          <a:p>
            <a:pPr algn="ctr"/>
            <a:r>
              <a:rPr lang="en-GB" sz="3200" dirty="0"/>
              <a:t>- LOA and ROA</a:t>
            </a:r>
            <a:endParaRPr lang="en-GB" sz="3200" b="1" dirty="0"/>
          </a:p>
          <a:p>
            <a:pPr algn="ctr"/>
            <a:endParaRPr lang="en-GB" sz="3200" b="1" dirty="0"/>
          </a:p>
        </p:txBody>
      </p:sp>
      <p:sp>
        <p:nvSpPr>
          <p:cNvPr id="2" name="TextBox 1">
            <a:extLst>
              <a:ext uri="{FF2B5EF4-FFF2-40B4-BE49-F238E27FC236}">
                <a16:creationId xmlns:a16="http://schemas.microsoft.com/office/drawing/2014/main" id="{74F89965-FF89-E352-EA27-F5BB4D6051A3}"/>
              </a:ext>
            </a:extLst>
          </p:cNvPr>
          <p:cNvSpPr txBox="1"/>
          <p:nvPr/>
        </p:nvSpPr>
        <p:spPr>
          <a:xfrm>
            <a:off x="1717211" y="5324645"/>
            <a:ext cx="3455720" cy="307777"/>
          </a:xfrm>
          <a:prstGeom prst="rect">
            <a:avLst/>
          </a:prstGeom>
          <a:noFill/>
        </p:spPr>
        <p:txBody>
          <a:bodyPr wrap="square" rtlCol="0">
            <a:spAutoFit/>
          </a:bodyPr>
          <a:lstStyle/>
          <a:p>
            <a:pPr algn="ctr"/>
            <a:r>
              <a:rPr lang="en-GB" sz="1400" b="1" dirty="0"/>
              <a:t>Hard Surface Impact Distance</a:t>
            </a:r>
          </a:p>
        </p:txBody>
      </p:sp>
      <p:sp>
        <p:nvSpPr>
          <p:cNvPr id="6" name="TextBox 5">
            <a:extLst>
              <a:ext uri="{FF2B5EF4-FFF2-40B4-BE49-F238E27FC236}">
                <a16:creationId xmlns:a16="http://schemas.microsoft.com/office/drawing/2014/main" id="{2E18E450-E497-BEC6-5A47-712ECE2D5DC3}"/>
              </a:ext>
            </a:extLst>
          </p:cNvPr>
          <p:cNvSpPr txBox="1"/>
          <p:nvPr/>
        </p:nvSpPr>
        <p:spPr>
          <a:xfrm>
            <a:off x="7777985" y="532603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87" name="Group 86">
            <a:extLst>
              <a:ext uri="{FF2B5EF4-FFF2-40B4-BE49-F238E27FC236}">
                <a16:creationId xmlns:a16="http://schemas.microsoft.com/office/drawing/2014/main" id="{7A9F3A22-4CEB-B09C-AE67-DB268B96FC29}"/>
              </a:ext>
            </a:extLst>
          </p:cNvPr>
          <p:cNvGrpSpPr>
            <a:grpSpLocks noChangeAspect="1"/>
          </p:cNvGrpSpPr>
          <p:nvPr/>
        </p:nvGrpSpPr>
        <p:grpSpPr>
          <a:xfrm>
            <a:off x="7646749" y="1157423"/>
            <a:ext cx="2754776" cy="3847432"/>
            <a:chOff x="7646749" y="1157423"/>
            <a:chExt cx="2754776" cy="3847432"/>
          </a:xfrm>
        </p:grpSpPr>
        <p:grpSp>
          <p:nvGrpSpPr>
            <p:cNvPr id="3" name="Group 2">
              <a:extLst>
                <a:ext uri="{FF2B5EF4-FFF2-40B4-BE49-F238E27FC236}">
                  <a16:creationId xmlns:a16="http://schemas.microsoft.com/office/drawing/2014/main" id="{023A26B4-6CDA-8020-79F4-8B94CF44C52E}"/>
                </a:ext>
              </a:extLst>
            </p:cNvPr>
            <p:cNvGrpSpPr>
              <a:grpSpLocks noChangeAspect="1"/>
            </p:cNvGrpSpPr>
            <p:nvPr/>
          </p:nvGrpSpPr>
          <p:grpSpPr>
            <a:xfrm>
              <a:off x="7646749" y="3856530"/>
              <a:ext cx="1148010" cy="1148325"/>
              <a:chOff x="4161754" y="1820602"/>
              <a:chExt cx="3893326" cy="3894398"/>
            </a:xfrm>
          </p:grpSpPr>
          <p:sp>
            <p:nvSpPr>
              <p:cNvPr id="5" name="Rectangle 4">
                <a:extLst>
                  <a:ext uri="{FF2B5EF4-FFF2-40B4-BE49-F238E27FC236}">
                    <a16:creationId xmlns:a16="http://schemas.microsoft.com/office/drawing/2014/main" id="{972CE3C3-14F0-DF1D-5C88-B33C1985E375}"/>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D8DE16AF-745F-007A-FBFA-7B86EF4C88F8}"/>
                  </a:ext>
                </a:extLst>
              </p:cNvPr>
              <p:cNvGrpSpPr/>
              <p:nvPr/>
            </p:nvGrpSpPr>
            <p:grpSpPr>
              <a:xfrm>
                <a:off x="4161754" y="1836174"/>
                <a:ext cx="1247837" cy="3873500"/>
                <a:chOff x="4427220" y="1828800"/>
                <a:chExt cx="1181100" cy="3873500"/>
              </a:xfrm>
            </p:grpSpPr>
            <p:cxnSp>
              <p:nvCxnSpPr>
                <p:cNvPr id="34" name="Straight Connector 33">
                  <a:extLst>
                    <a:ext uri="{FF2B5EF4-FFF2-40B4-BE49-F238E27FC236}">
                      <a16:creationId xmlns:a16="http://schemas.microsoft.com/office/drawing/2014/main" id="{981DCEC4-0AFB-2A5D-5406-AF421E3698B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9D7097-5010-1EB5-A25E-242DAF6E0480}"/>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0FC09-078D-8A13-D6EA-160C5B66E6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72836E-0A5A-1CAF-2A2C-A10CADE6B7A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2AA0A5-7DB8-7418-39D1-0E4F6DF9080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6F1EBC-223C-4F16-B6EA-D58AD2EB367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BCCFF4-6550-2009-7495-AEF7B7AEFC4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B48438-789C-6353-C689-168F921183A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AB8946-A148-0017-5236-4B7731A6B57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14808B-FA16-85E4-30D1-65BA2067404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A660EF-483B-5137-595F-3BDA3EAFEDE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6D24823-1D02-00EA-D706-D752371ED08D}"/>
                  </a:ext>
                </a:extLst>
              </p:cNvPr>
              <p:cNvGrpSpPr/>
              <p:nvPr/>
            </p:nvGrpSpPr>
            <p:grpSpPr>
              <a:xfrm flipH="1">
                <a:off x="6804896" y="1836420"/>
                <a:ext cx="1247837" cy="3873500"/>
                <a:chOff x="4427220" y="1828800"/>
                <a:chExt cx="1181100" cy="3873500"/>
              </a:xfrm>
            </p:grpSpPr>
            <p:cxnSp>
              <p:nvCxnSpPr>
                <p:cNvPr id="245" name="Straight Connector 244">
                  <a:extLst>
                    <a:ext uri="{FF2B5EF4-FFF2-40B4-BE49-F238E27FC236}">
                      <a16:creationId xmlns:a16="http://schemas.microsoft.com/office/drawing/2014/main" id="{9DA8A63B-E1B5-FD21-B8C7-4270E99EF48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3BD4B25-B518-F024-9197-61BA6227C23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A17B1DD-94CB-C240-E28F-59F98339CF6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BEED059-9828-B85E-83DA-C8F83B788F2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05755C-A6DC-5374-756C-6555BB7F86B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171BAA9-BAFF-99DB-51BF-81A403732E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CF6E5EA-4A3A-41FE-C773-0464E06D5A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9C123CE-2631-EB28-8ADA-4E945478C97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F07D9E6-76E2-FBD2-F517-F68E9FF16C5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51CAB93-51D1-69E6-39CC-23E3C7D8277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3F1DB965-A4B1-F738-2DF7-4D3A3A93DED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9848E1A-63E3-17AE-A355-99B9580FF624}"/>
                  </a:ext>
                </a:extLst>
              </p:cNvPr>
              <p:cNvGrpSpPr/>
              <p:nvPr/>
            </p:nvGrpSpPr>
            <p:grpSpPr>
              <a:xfrm rot="5400000">
                <a:off x="5484729" y="506554"/>
                <a:ext cx="1245403" cy="3873500"/>
                <a:chOff x="4427220" y="1828800"/>
                <a:chExt cx="1181100" cy="3873500"/>
              </a:xfrm>
            </p:grpSpPr>
            <p:cxnSp>
              <p:nvCxnSpPr>
                <p:cNvPr id="234" name="Straight Connector 233">
                  <a:extLst>
                    <a:ext uri="{FF2B5EF4-FFF2-40B4-BE49-F238E27FC236}">
                      <a16:creationId xmlns:a16="http://schemas.microsoft.com/office/drawing/2014/main" id="{F5184794-DCFC-CC24-5AA5-442534834E6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8879741-5327-BE03-EDA2-515AFEF6B2A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70630F-DF32-94C3-8FA3-B6181F0F017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007D663-474D-C633-BB20-236C55CF8FE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E0B4DFA-8BF9-3900-E24A-DFA318A7CF3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69BF609-97A5-8704-34FB-337386213D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8D391D1-522A-0F4A-1313-EC4055A5153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0166A00-2CF6-4DEF-A0FE-919FA57B43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C7B395-2136-8BA5-2FD4-E6397156F9C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C2C1610-A411-4DED-8A31-DF253FBD647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1B398CA-80BD-32AA-55BF-4515B3E801C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1786C28-896B-8A9B-14F0-EB84D60F00E2}"/>
                  </a:ext>
                </a:extLst>
              </p:cNvPr>
              <p:cNvGrpSpPr/>
              <p:nvPr/>
            </p:nvGrpSpPr>
            <p:grpSpPr>
              <a:xfrm rot="5400000" flipH="1">
                <a:off x="5484474" y="3153186"/>
                <a:ext cx="1245421" cy="3873500"/>
                <a:chOff x="4427220" y="1828800"/>
                <a:chExt cx="1181100" cy="3873500"/>
              </a:xfrm>
            </p:grpSpPr>
            <p:cxnSp>
              <p:nvCxnSpPr>
                <p:cNvPr id="18" name="Straight Connector 17">
                  <a:extLst>
                    <a:ext uri="{FF2B5EF4-FFF2-40B4-BE49-F238E27FC236}">
                      <a16:creationId xmlns:a16="http://schemas.microsoft.com/office/drawing/2014/main" id="{4E2F367C-9082-8E68-4CC9-6C3AC99DB83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27E33F-0EC9-D844-393E-06DD620FE8D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C57B75-F58F-321F-B079-5A3E4B0815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9FA1D89-E5A7-A1DD-3C7D-B2613B48C79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3B3E697-22C6-CE2A-AEEE-F9735FA2DCD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F65A078-3AA6-D748-00BF-F99A43E3B30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703BC5-518E-5678-DA99-AC82454E49F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816D54-92F8-5152-992D-5336419CB24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6D2CCE6-ECE6-30C4-D5EE-C6056F0E4F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278CAA-1388-FC5D-8DE3-6E32BC92C8C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468EDFF-1ACF-EF02-748E-2A4582386DB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49F12B18-6D35-813C-441B-23795CB4D64A}"/>
                </a:ext>
              </a:extLst>
            </p:cNvPr>
            <p:cNvGrpSpPr/>
            <p:nvPr/>
          </p:nvGrpSpPr>
          <p:grpSpPr>
            <a:xfrm>
              <a:off x="9056908" y="1157423"/>
              <a:ext cx="517291" cy="3716650"/>
              <a:chOff x="9056908" y="1157423"/>
              <a:chExt cx="517291" cy="3716650"/>
            </a:xfrm>
          </p:grpSpPr>
          <p:cxnSp>
            <p:nvCxnSpPr>
              <p:cNvPr id="151" name="Straight Connector 150">
                <a:extLst>
                  <a:ext uri="{FF2B5EF4-FFF2-40B4-BE49-F238E27FC236}">
                    <a16:creationId xmlns:a16="http://schemas.microsoft.com/office/drawing/2014/main" id="{F7414BD0-7310-4820-E9DE-7B9BBBA8B9F1}"/>
                  </a:ext>
                </a:extLst>
              </p:cNvPr>
              <p:cNvCxnSpPr/>
              <p:nvPr/>
            </p:nvCxnSpPr>
            <p:spPr>
              <a:xfrm flipV="1">
                <a:off x="9574199" y="1157423"/>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2" name="Straight Connector 151">
                <a:extLst>
                  <a:ext uri="{FF2B5EF4-FFF2-40B4-BE49-F238E27FC236}">
                    <a16:creationId xmlns:a16="http://schemas.microsoft.com/office/drawing/2014/main" id="{9A9CA3AD-D218-8CB1-27FE-FA629C2F2630}"/>
                  </a:ext>
                </a:extLst>
              </p:cNvPr>
              <p:cNvCxnSpPr>
                <a:cxnSpLocks/>
              </p:cNvCxnSpPr>
              <p:nvPr/>
            </p:nvCxnSpPr>
            <p:spPr>
              <a:xfrm flipH="1" flipV="1">
                <a:off x="9092627" y="4076355"/>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81F2D69-CF50-62F5-1699-B41BFBB17229}"/>
                  </a:ext>
                </a:extLst>
              </p:cNvPr>
              <p:cNvCxnSpPr>
                <a:cxnSpLocks/>
              </p:cNvCxnSpPr>
              <p:nvPr/>
            </p:nvCxnSpPr>
            <p:spPr>
              <a:xfrm flipH="1" flipV="1">
                <a:off x="9496425" y="1550194"/>
                <a:ext cx="74761" cy="3313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CA1D1A9-7504-04E2-B3CB-A5267F4CAF8D}"/>
                  </a:ext>
                </a:extLst>
              </p:cNvPr>
              <p:cNvCxnSpPr>
                <a:cxnSpLocks/>
              </p:cNvCxnSpPr>
              <p:nvPr/>
            </p:nvCxnSpPr>
            <p:spPr>
              <a:xfrm flipH="1">
                <a:off x="9056908" y="1545183"/>
                <a:ext cx="437339" cy="4713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A1B649-00D2-B8CC-AE9B-402FDDF3964B}"/>
                  </a:ext>
                </a:extLst>
              </p:cNvPr>
              <p:cNvCxnSpPr>
                <a:cxnSpLocks/>
              </p:cNvCxnSpPr>
              <p:nvPr/>
            </p:nvCxnSpPr>
            <p:spPr>
              <a:xfrm flipH="1">
                <a:off x="9492014" y="1545953"/>
                <a:ext cx="806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EF46241-38DD-2185-88E1-F5334C69C7F4}"/>
                  </a:ext>
                </a:extLst>
              </p:cNvPr>
              <p:cNvCxnSpPr>
                <a:cxnSpLocks/>
              </p:cNvCxnSpPr>
              <p:nvPr/>
            </p:nvCxnSpPr>
            <p:spPr>
              <a:xfrm>
                <a:off x="9059289" y="2014192"/>
                <a:ext cx="33338" cy="20645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FA32CDF2-D823-ED5D-D909-1FACE55CD9CD}"/>
                </a:ext>
              </a:extLst>
            </p:cNvPr>
            <p:cNvGrpSpPr/>
            <p:nvPr/>
          </p:nvGrpSpPr>
          <p:grpSpPr>
            <a:xfrm flipH="1">
              <a:off x="9884234" y="1157423"/>
              <a:ext cx="517291" cy="3716650"/>
              <a:chOff x="9056908" y="1157423"/>
              <a:chExt cx="517291" cy="3716650"/>
            </a:xfrm>
          </p:grpSpPr>
          <p:cxnSp>
            <p:nvCxnSpPr>
              <p:cNvPr id="81" name="Straight Connector 80">
                <a:extLst>
                  <a:ext uri="{FF2B5EF4-FFF2-40B4-BE49-F238E27FC236}">
                    <a16:creationId xmlns:a16="http://schemas.microsoft.com/office/drawing/2014/main" id="{AB0F6A66-0EA3-1A67-B26C-372ED5AD90C0}"/>
                  </a:ext>
                </a:extLst>
              </p:cNvPr>
              <p:cNvCxnSpPr/>
              <p:nvPr/>
            </p:nvCxnSpPr>
            <p:spPr>
              <a:xfrm flipV="1">
                <a:off x="9574199" y="1157423"/>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F274EA4C-D100-B4E7-2177-12AD16542DEB}"/>
                  </a:ext>
                </a:extLst>
              </p:cNvPr>
              <p:cNvCxnSpPr>
                <a:cxnSpLocks/>
              </p:cNvCxnSpPr>
              <p:nvPr/>
            </p:nvCxnSpPr>
            <p:spPr>
              <a:xfrm flipH="1" flipV="1">
                <a:off x="9092627" y="4076355"/>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EC19A08-54BA-8148-EA24-D5A6295AD91F}"/>
                  </a:ext>
                </a:extLst>
              </p:cNvPr>
              <p:cNvCxnSpPr>
                <a:cxnSpLocks/>
              </p:cNvCxnSpPr>
              <p:nvPr/>
            </p:nvCxnSpPr>
            <p:spPr>
              <a:xfrm flipH="1" flipV="1">
                <a:off x="9496425" y="1550194"/>
                <a:ext cx="74761" cy="3313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807337-CD52-B90D-03DD-375CCDB87AD3}"/>
                  </a:ext>
                </a:extLst>
              </p:cNvPr>
              <p:cNvCxnSpPr>
                <a:cxnSpLocks/>
              </p:cNvCxnSpPr>
              <p:nvPr/>
            </p:nvCxnSpPr>
            <p:spPr>
              <a:xfrm flipH="1">
                <a:off x="9056908" y="1545183"/>
                <a:ext cx="437339" cy="4713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34963B6-3114-95A6-924B-E3A789A859BE}"/>
                  </a:ext>
                </a:extLst>
              </p:cNvPr>
              <p:cNvCxnSpPr>
                <a:cxnSpLocks/>
              </p:cNvCxnSpPr>
              <p:nvPr/>
            </p:nvCxnSpPr>
            <p:spPr>
              <a:xfrm flipH="1">
                <a:off x="9492014" y="1545953"/>
                <a:ext cx="806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584A-5C37-6DBC-2903-EBE9F5A2F954}"/>
                  </a:ext>
                </a:extLst>
              </p:cNvPr>
              <p:cNvCxnSpPr>
                <a:cxnSpLocks/>
              </p:cNvCxnSpPr>
              <p:nvPr/>
            </p:nvCxnSpPr>
            <p:spPr>
              <a:xfrm>
                <a:off x="9059289" y="2014192"/>
                <a:ext cx="33338" cy="20645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2" name="Group 131">
            <a:extLst>
              <a:ext uri="{FF2B5EF4-FFF2-40B4-BE49-F238E27FC236}">
                <a16:creationId xmlns:a16="http://schemas.microsoft.com/office/drawing/2014/main" id="{E6AB26D9-AE7D-DB59-9348-15FBEEE85147}"/>
              </a:ext>
            </a:extLst>
          </p:cNvPr>
          <p:cNvGrpSpPr>
            <a:grpSpLocks noChangeAspect="1"/>
          </p:cNvGrpSpPr>
          <p:nvPr/>
        </p:nvGrpSpPr>
        <p:grpSpPr>
          <a:xfrm>
            <a:off x="1143916" y="1246730"/>
            <a:ext cx="3588245" cy="3875307"/>
            <a:chOff x="1143916" y="1246730"/>
            <a:chExt cx="3588245" cy="3875307"/>
          </a:xfrm>
        </p:grpSpPr>
        <p:grpSp>
          <p:nvGrpSpPr>
            <p:cNvPr id="77" name="Group 76">
              <a:extLst>
                <a:ext uri="{FF2B5EF4-FFF2-40B4-BE49-F238E27FC236}">
                  <a16:creationId xmlns:a16="http://schemas.microsoft.com/office/drawing/2014/main" id="{F85E604E-9991-730E-9F6F-C1E31B483BEE}"/>
                </a:ext>
              </a:extLst>
            </p:cNvPr>
            <p:cNvGrpSpPr/>
            <p:nvPr/>
          </p:nvGrpSpPr>
          <p:grpSpPr>
            <a:xfrm>
              <a:off x="2355056" y="1246730"/>
              <a:ext cx="967198" cy="3716650"/>
              <a:chOff x="2355056" y="1246730"/>
              <a:chExt cx="967198" cy="3716650"/>
            </a:xfrm>
          </p:grpSpPr>
          <p:cxnSp>
            <p:nvCxnSpPr>
              <p:cNvPr id="90" name="Straight Connector 89">
                <a:extLst>
                  <a:ext uri="{FF2B5EF4-FFF2-40B4-BE49-F238E27FC236}">
                    <a16:creationId xmlns:a16="http://schemas.microsoft.com/office/drawing/2014/main" id="{410C9A3A-3987-1A1F-4BB7-242A5CA6433A}"/>
                  </a:ext>
                </a:extLst>
              </p:cNvPr>
              <p:cNvCxnSpPr/>
              <p:nvPr/>
            </p:nvCxnSpPr>
            <p:spPr>
              <a:xfrm flipV="1">
                <a:off x="3322254" y="1246730"/>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2752EC84-5128-49C3-21AF-0247D9BAC5CF}"/>
                  </a:ext>
                </a:extLst>
              </p:cNvPr>
              <p:cNvCxnSpPr>
                <a:cxnSpLocks/>
              </p:cNvCxnSpPr>
              <p:nvPr/>
            </p:nvCxnSpPr>
            <p:spPr>
              <a:xfrm flipH="1" flipV="1">
                <a:off x="2364581" y="3386138"/>
                <a:ext cx="954732" cy="15772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212B5F6-618D-BE50-067C-FCABE38A4400}"/>
                  </a:ext>
                </a:extLst>
              </p:cNvPr>
              <p:cNvCxnSpPr>
                <a:cxnSpLocks/>
              </p:cNvCxnSpPr>
              <p:nvPr/>
            </p:nvCxnSpPr>
            <p:spPr>
              <a:xfrm flipH="1" flipV="1">
                <a:off x="3240881" y="1635919"/>
                <a:ext cx="78360" cy="3316891"/>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697E50-49DE-825B-C247-5E42686141D6}"/>
                  </a:ext>
                </a:extLst>
              </p:cNvPr>
              <p:cNvCxnSpPr>
                <a:cxnSpLocks/>
              </p:cNvCxnSpPr>
              <p:nvPr/>
            </p:nvCxnSpPr>
            <p:spPr>
              <a:xfrm flipH="1">
                <a:off x="2355056" y="1634490"/>
                <a:ext cx="887246" cy="9348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4CCEF1C-E140-9013-A5D8-E1BDEBD43668}"/>
                  </a:ext>
                </a:extLst>
              </p:cNvPr>
              <p:cNvCxnSpPr>
                <a:cxnSpLocks/>
              </p:cNvCxnSpPr>
              <p:nvPr/>
            </p:nvCxnSpPr>
            <p:spPr>
              <a:xfrm flipH="1">
                <a:off x="3240069" y="1635260"/>
                <a:ext cx="793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81353EB-2F1F-E3EF-C8F0-D64EA9C16EF9}"/>
                  </a:ext>
                </a:extLst>
              </p:cNvPr>
              <p:cNvCxnSpPr>
                <a:cxnSpLocks/>
              </p:cNvCxnSpPr>
              <p:nvPr/>
            </p:nvCxnSpPr>
            <p:spPr>
              <a:xfrm>
                <a:off x="2357288" y="2565461"/>
                <a:ext cx="7293" cy="8254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B852AED-FE3C-9DD8-2F02-6DA37CCFF7AF}"/>
                </a:ext>
              </a:extLst>
            </p:cNvPr>
            <p:cNvGrpSpPr>
              <a:grpSpLocks noChangeAspect="1"/>
            </p:cNvGrpSpPr>
            <p:nvPr/>
          </p:nvGrpSpPr>
          <p:grpSpPr>
            <a:xfrm>
              <a:off x="1143916" y="3973712"/>
              <a:ext cx="1148010" cy="1148325"/>
              <a:chOff x="4161754" y="1820602"/>
              <a:chExt cx="3893326" cy="3894398"/>
            </a:xfrm>
          </p:grpSpPr>
          <p:sp>
            <p:nvSpPr>
              <p:cNvPr id="10" name="Rectangle 9">
                <a:extLst>
                  <a:ext uri="{FF2B5EF4-FFF2-40B4-BE49-F238E27FC236}">
                    <a16:creationId xmlns:a16="http://schemas.microsoft.com/office/drawing/2014/main" id="{2CB181E2-4C6A-9903-832F-C1AC7CBAFC72}"/>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1199002-401B-6266-C40A-FEAA05E255EF}"/>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1112147-2EA7-565E-2CAA-9570B163FA8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8B8D07-0205-72C2-3945-A885D8F3FE9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1558787-1654-7442-71C7-F1172EDD835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17C901-4FF2-AF9E-9145-F2C2130FE1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E9D0E2-B183-946D-427D-2D1F8CA4692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D001E5F-B05A-676E-9D29-FC0B08942F5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E33A9D-2798-68A5-BEBC-D822374993F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45B7BE3-EE36-5CDA-54FB-45FD7313B6F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2B5070E-4B17-0683-D754-A74799F2C66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2C92493-69E6-B122-276F-644957681B7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45E551-CB9A-90D3-A18E-79A9B11167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1BA595F-23A5-437C-EA0F-BB89A1318963}"/>
                  </a:ext>
                </a:extLst>
              </p:cNvPr>
              <p:cNvGrpSpPr/>
              <p:nvPr/>
            </p:nvGrpSpPr>
            <p:grpSpPr>
              <a:xfrm flipH="1">
                <a:off x="6804896" y="1836420"/>
                <a:ext cx="1247837" cy="3873500"/>
                <a:chOff x="4427220" y="1828800"/>
                <a:chExt cx="1181100" cy="3873500"/>
              </a:xfrm>
            </p:grpSpPr>
            <p:cxnSp>
              <p:nvCxnSpPr>
                <p:cNvPr id="45" name="Straight Connector 44">
                  <a:extLst>
                    <a:ext uri="{FF2B5EF4-FFF2-40B4-BE49-F238E27FC236}">
                      <a16:creationId xmlns:a16="http://schemas.microsoft.com/office/drawing/2014/main" id="{1475A656-9551-A5A8-492C-343AFBC454D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20850A-DBB3-95BD-FB94-02FB02EE78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81CBB0-2556-4DE5-F4E7-11FE213E135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4CA28F-26CA-366D-DEFA-6AA1537AB5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D9BC8B-32C9-7F17-EC31-4025A2EE41F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0B3CE4-D2D6-68F7-514A-C4D34415465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15E5985-E85C-4B99-1E8A-ED2E556B7D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6C84482-BF35-F400-5878-3F4D02E471E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4079E2B-9BCF-CC1F-9465-868101EC6A8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66AE58-E977-EA14-E108-5DF661167B2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2A9C611-6E74-A8D5-2E3E-B09D672FA2A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2A5F218-0DCD-7820-B69A-BE48B037EE4F}"/>
                  </a:ext>
                </a:extLst>
              </p:cNvPr>
              <p:cNvGrpSpPr/>
              <p:nvPr/>
            </p:nvGrpSpPr>
            <p:grpSpPr>
              <a:xfrm rot="5400000">
                <a:off x="5484729" y="506554"/>
                <a:ext cx="1245403" cy="3873500"/>
                <a:chOff x="4427220" y="1828800"/>
                <a:chExt cx="1181100" cy="3873500"/>
              </a:xfrm>
            </p:grpSpPr>
            <p:cxnSp>
              <p:nvCxnSpPr>
                <p:cNvPr id="31" name="Straight Connector 30">
                  <a:extLst>
                    <a:ext uri="{FF2B5EF4-FFF2-40B4-BE49-F238E27FC236}">
                      <a16:creationId xmlns:a16="http://schemas.microsoft.com/office/drawing/2014/main" id="{C829612E-79A2-2428-F5AB-FFF30BB12CE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E929E4F-2A98-D1DD-1F7E-AC630656B7C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E6D9512-827B-94DC-3084-C101416CCE5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1ECDFF-898E-CE4A-0892-0C19169FC5F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95D05E-482B-2741-05F9-1EA74217E2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1034D6-2A99-DF3A-0FF0-63D118BB6A5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8FEDE0-FC51-709A-DF86-57F6A5C24B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993841-F3B3-EB5D-F449-B08346573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689A3-4AC9-E1ED-CB6C-ABA64EA253B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F8871A-1984-2BEA-2F4F-4794E786C45E}"/>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7E1FD4-32C8-041F-C421-A6FDBC4A7D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12BF86D-3EAD-90EE-4BBC-1999E8614E8E}"/>
                  </a:ext>
                </a:extLst>
              </p:cNvPr>
              <p:cNvGrpSpPr/>
              <p:nvPr/>
            </p:nvGrpSpPr>
            <p:grpSpPr>
              <a:xfrm rot="5400000" flipH="1">
                <a:off x="5484474" y="3153186"/>
                <a:ext cx="1245421" cy="3873500"/>
                <a:chOff x="4427220" y="1828800"/>
                <a:chExt cx="1181100" cy="3873500"/>
              </a:xfrm>
            </p:grpSpPr>
            <p:cxnSp>
              <p:nvCxnSpPr>
                <p:cNvPr id="17" name="Straight Connector 16">
                  <a:extLst>
                    <a:ext uri="{FF2B5EF4-FFF2-40B4-BE49-F238E27FC236}">
                      <a16:creationId xmlns:a16="http://schemas.microsoft.com/office/drawing/2014/main" id="{7E56DEBD-6C77-3CE9-8669-49B34CAB41D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9233B8-C71C-E0A4-3814-D22EFDDA10D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066489-50C5-A8D7-9F78-8A380977E3C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6CABE5-35D4-4519-AA5B-569C754C866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392518-BC5A-A8AA-96D3-67AD83FF26B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AC3B89-F996-5578-AF85-EA519FBDDAF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9B179F-9FAE-0D5F-D168-9B3C82F678F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097608-79F8-A02E-FC15-45BD20BCCD5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A0D368-F8E5-EDB7-2E42-4F886E8B2D1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952649-B0C3-2BD3-C5BD-93B641AC3C1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B7E97D-0165-C83B-D89E-CFB3CAFEEAF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3138091F-8325-6B28-9D87-6B80DA8663A4}"/>
                </a:ext>
              </a:extLst>
            </p:cNvPr>
            <p:cNvGrpSpPr/>
            <p:nvPr/>
          </p:nvGrpSpPr>
          <p:grpSpPr>
            <a:xfrm flipH="1">
              <a:off x="3764963" y="1246730"/>
              <a:ext cx="967198" cy="3716650"/>
              <a:chOff x="2355056" y="1246730"/>
              <a:chExt cx="967198" cy="3716650"/>
            </a:xfrm>
          </p:grpSpPr>
          <p:cxnSp>
            <p:nvCxnSpPr>
              <p:cNvPr id="89" name="Straight Connector 88">
                <a:extLst>
                  <a:ext uri="{FF2B5EF4-FFF2-40B4-BE49-F238E27FC236}">
                    <a16:creationId xmlns:a16="http://schemas.microsoft.com/office/drawing/2014/main" id="{143B0CA1-7C5A-6F9B-C2A0-8F1DBFF16010}"/>
                  </a:ext>
                </a:extLst>
              </p:cNvPr>
              <p:cNvCxnSpPr/>
              <p:nvPr/>
            </p:nvCxnSpPr>
            <p:spPr>
              <a:xfrm flipV="1">
                <a:off x="3322254" y="1246730"/>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A93F2B20-B704-2F06-784F-81D0F0BE114E}"/>
                  </a:ext>
                </a:extLst>
              </p:cNvPr>
              <p:cNvCxnSpPr>
                <a:cxnSpLocks/>
              </p:cNvCxnSpPr>
              <p:nvPr/>
            </p:nvCxnSpPr>
            <p:spPr>
              <a:xfrm flipH="1" flipV="1">
                <a:off x="2364581" y="3386138"/>
                <a:ext cx="954732" cy="15772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5C0F5B3-6FB0-E8E1-6E69-30D8FAFC64AC}"/>
                  </a:ext>
                </a:extLst>
              </p:cNvPr>
              <p:cNvCxnSpPr>
                <a:cxnSpLocks/>
              </p:cNvCxnSpPr>
              <p:nvPr/>
            </p:nvCxnSpPr>
            <p:spPr>
              <a:xfrm flipH="1" flipV="1">
                <a:off x="3240881" y="1635919"/>
                <a:ext cx="78360" cy="3316891"/>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BE86D22-D709-0B7D-5577-D6C697084D63}"/>
                  </a:ext>
                </a:extLst>
              </p:cNvPr>
              <p:cNvCxnSpPr>
                <a:cxnSpLocks/>
              </p:cNvCxnSpPr>
              <p:nvPr/>
            </p:nvCxnSpPr>
            <p:spPr>
              <a:xfrm flipH="1">
                <a:off x="2355056" y="1634490"/>
                <a:ext cx="887246" cy="9348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CE5FC6B-F789-507C-901F-9373548E1CC9}"/>
                  </a:ext>
                </a:extLst>
              </p:cNvPr>
              <p:cNvCxnSpPr>
                <a:cxnSpLocks/>
              </p:cNvCxnSpPr>
              <p:nvPr/>
            </p:nvCxnSpPr>
            <p:spPr>
              <a:xfrm flipH="1">
                <a:off x="3240069" y="1635260"/>
                <a:ext cx="793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C82EB8-0D60-A985-6D2E-435A50E9665A}"/>
                  </a:ext>
                </a:extLst>
              </p:cNvPr>
              <p:cNvCxnSpPr>
                <a:cxnSpLocks/>
              </p:cNvCxnSpPr>
              <p:nvPr/>
            </p:nvCxnSpPr>
            <p:spPr>
              <a:xfrm>
                <a:off x="2357288" y="2565461"/>
                <a:ext cx="7293" cy="8254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294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5553815"/>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555520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295775"/>
            <a:ext cx="12191997" cy="861648"/>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T7 – CENTREFIRE RIFLE .338 INCH</a:t>
            </a:r>
          </a:p>
          <a:p>
            <a:pPr algn="ctr"/>
            <a:r>
              <a:rPr lang="en-GB" sz="3200" b="1" dirty="0"/>
              <a:t>– Single line of fire</a:t>
            </a:r>
          </a:p>
          <a:p>
            <a:pPr algn="ctr"/>
            <a:endParaRPr lang="en-GB" sz="3200" b="1" dirty="0"/>
          </a:p>
        </p:txBody>
      </p:sp>
      <p:grpSp>
        <p:nvGrpSpPr>
          <p:cNvPr id="209" name="Group 208">
            <a:extLst>
              <a:ext uri="{FF2B5EF4-FFF2-40B4-BE49-F238E27FC236}">
                <a16:creationId xmlns:a16="http://schemas.microsoft.com/office/drawing/2014/main" id="{BF451106-B2E1-3137-5464-5C67DD8661FE}"/>
              </a:ext>
            </a:extLst>
          </p:cNvPr>
          <p:cNvGrpSpPr>
            <a:grpSpLocks noChangeAspect="1"/>
          </p:cNvGrpSpPr>
          <p:nvPr/>
        </p:nvGrpSpPr>
        <p:grpSpPr>
          <a:xfrm>
            <a:off x="913191" y="775167"/>
            <a:ext cx="3258301" cy="4715549"/>
            <a:chOff x="913191" y="775167"/>
            <a:chExt cx="3258301" cy="4715549"/>
          </a:xfrm>
        </p:grpSpPr>
        <p:grpSp>
          <p:nvGrpSpPr>
            <p:cNvPr id="3" name="Group 2">
              <a:extLst>
                <a:ext uri="{FF2B5EF4-FFF2-40B4-BE49-F238E27FC236}">
                  <a16:creationId xmlns:a16="http://schemas.microsoft.com/office/drawing/2014/main" id="{4E7F438A-8A41-C36E-7BD4-F4AC89D31D99}"/>
                </a:ext>
              </a:extLst>
            </p:cNvPr>
            <p:cNvGrpSpPr/>
            <p:nvPr/>
          </p:nvGrpSpPr>
          <p:grpSpPr>
            <a:xfrm>
              <a:off x="1962696" y="775167"/>
              <a:ext cx="2208796" cy="4660667"/>
              <a:chOff x="7540274" y="-420910"/>
              <a:chExt cx="3130667" cy="6605861"/>
            </a:xfrm>
          </p:grpSpPr>
          <p:cxnSp>
            <p:nvCxnSpPr>
              <p:cNvPr id="27" name="Straight Connector 26">
                <a:extLst>
                  <a:ext uri="{FF2B5EF4-FFF2-40B4-BE49-F238E27FC236}">
                    <a16:creationId xmlns:a16="http://schemas.microsoft.com/office/drawing/2014/main" id="{ACA9296D-5EEF-8924-3169-D9B498EE1763}"/>
                  </a:ext>
                </a:extLst>
              </p:cNvPr>
              <p:cNvCxnSpPr/>
              <p:nvPr/>
            </p:nvCxnSpPr>
            <p:spPr>
              <a:xfrm flipV="1">
                <a:off x="9111414" y="-420910"/>
                <a:ext cx="0" cy="66058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6" name="Straight Connector 225">
                <a:extLst>
                  <a:ext uri="{FF2B5EF4-FFF2-40B4-BE49-F238E27FC236}">
                    <a16:creationId xmlns:a16="http://schemas.microsoft.com/office/drawing/2014/main" id="{3AA6A1F4-BE0A-6926-D918-B8820870D6B9}"/>
                  </a:ext>
                </a:extLst>
              </p:cNvPr>
              <p:cNvCxnSpPr>
                <a:cxnSpLocks/>
              </p:cNvCxnSpPr>
              <p:nvPr/>
            </p:nvCxnSpPr>
            <p:spPr>
              <a:xfrm flipH="1" flipV="1">
                <a:off x="7581932" y="3673802"/>
                <a:ext cx="1522842" cy="24995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2F63A67-615B-BA4F-2F56-7B79AC6A8AE2}"/>
                  </a:ext>
                </a:extLst>
              </p:cNvPr>
              <p:cNvCxnSpPr>
                <a:cxnSpLocks/>
              </p:cNvCxnSpPr>
              <p:nvPr/>
            </p:nvCxnSpPr>
            <p:spPr>
              <a:xfrm flipH="1" flipV="1">
                <a:off x="8982641" y="265954"/>
                <a:ext cx="123627" cy="59146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0DD3597-C786-0EF0-AF0C-21F59A8F62EE}"/>
                  </a:ext>
                </a:extLst>
              </p:cNvPr>
              <p:cNvCxnSpPr>
                <a:cxnSpLocks/>
              </p:cNvCxnSpPr>
              <p:nvPr/>
            </p:nvCxnSpPr>
            <p:spPr>
              <a:xfrm flipV="1">
                <a:off x="9119278" y="279676"/>
                <a:ext cx="110614" cy="588410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5C8C6A8-50E8-3679-73EC-61C8E93B8C34}"/>
                  </a:ext>
                </a:extLst>
              </p:cNvPr>
              <p:cNvCxnSpPr>
                <a:cxnSpLocks/>
              </p:cNvCxnSpPr>
              <p:nvPr/>
            </p:nvCxnSpPr>
            <p:spPr>
              <a:xfrm>
                <a:off x="9229892" y="270584"/>
                <a:ext cx="1439387" cy="1505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098BACB-B5A6-6ABA-DAFA-F3009C20D726}"/>
                  </a:ext>
                </a:extLst>
              </p:cNvPr>
              <p:cNvCxnSpPr>
                <a:cxnSpLocks/>
              </p:cNvCxnSpPr>
              <p:nvPr/>
            </p:nvCxnSpPr>
            <p:spPr>
              <a:xfrm flipH="1">
                <a:off x="7540274" y="273050"/>
                <a:ext cx="1438626" cy="15353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F4FD2D1-54BE-2EB0-BCA5-56452B25CE0B}"/>
                  </a:ext>
                </a:extLst>
              </p:cNvPr>
              <p:cNvCxnSpPr/>
              <p:nvPr/>
            </p:nvCxnSpPr>
            <p:spPr>
              <a:xfrm flipH="1">
                <a:off x="8983680" y="270584"/>
                <a:ext cx="24481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F1AB588-B8B6-707B-B33B-B194C1E655E2}"/>
                  </a:ext>
                </a:extLst>
              </p:cNvPr>
              <p:cNvCxnSpPr>
                <a:cxnSpLocks/>
              </p:cNvCxnSpPr>
              <p:nvPr/>
            </p:nvCxnSpPr>
            <p:spPr>
              <a:xfrm>
                <a:off x="7545488" y="1797733"/>
                <a:ext cx="36442" cy="18760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C6415A6-7AD4-23EE-AFFB-F22018A9BB99}"/>
                  </a:ext>
                </a:extLst>
              </p:cNvPr>
              <p:cNvCxnSpPr>
                <a:cxnSpLocks/>
              </p:cNvCxnSpPr>
              <p:nvPr/>
            </p:nvCxnSpPr>
            <p:spPr>
              <a:xfrm flipH="1">
                <a:off x="10636875" y="1774720"/>
                <a:ext cx="34066" cy="18851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517DE8F-2882-3B7B-0B5E-0085FC2FA248}"/>
                  </a:ext>
                </a:extLst>
              </p:cNvPr>
              <p:cNvCxnSpPr>
                <a:cxnSpLocks/>
              </p:cNvCxnSpPr>
              <p:nvPr/>
            </p:nvCxnSpPr>
            <p:spPr>
              <a:xfrm flipH="1">
                <a:off x="9109402" y="3664545"/>
                <a:ext cx="1522847" cy="2518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64B965E-D71B-536E-5334-057EBDA47214}"/>
                </a:ext>
              </a:extLst>
            </p:cNvPr>
            <p:cNvGrpSpPr>
              <a:grpSpLocks noChangeAspect="1"/>
            </p:cNvGrpSpPr>
            <p:nvPr/>
          </p:nvGrpSpPr>
          <p:grpSpPr>
            <a:xfrm>
              <a:off x="913191" y="4342391"/>
              <a:ext cx="1148010" cy="1148325"/>
              <a:chOff x="4161754" y="1820602"/>
              <a:chExt cx="3893326" cy="3894398"/>
            </a:xfrm>
          </p:grpSpPr>
          <p:sp>
            <p:nvSpPr>
              <p:cNvPr id="5" name="Rectangle 4">
                <a:extLst>
                  <a:ext uri="{FF2B5EF4-FFF2-40B4-BE49-F238E27FC236}">
                    <a16:creationId xmlns:a16="http://schemas.microsoft.com/office/drawing/2014/main" id="{0B52FEFC-D420-E96B-C0D5-1D2729715438}"/>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AC1C5EB-8DCC-AA7B-1D28-377D972AA891}"/>
                  </a:ext>
                </a:extLst>
              </p:cNvPr>
              <p:cNvGrpSpPr/>
              <p:nvPr/>
            </p:nvGrpSpPr>
            <p:grpSpPr>
              <a:xfrm>
                <a:off x="4161754" y="1836174"/>
                <a:ext cx="1247837" cy="3873500"/>
                <a:chOff x="4427220" y="1828800"/>
                <a:chExt cx="1181100" cy="3873500"/>
              </a:xfrm>
            </p:grpSpPr>
            <p:cxnSp>
              <p:nvCxnSpPr>
                <p:cNvPr id="48" name="Straight Connector 47">
                  <a:extLst>
                    <a:ext uri="{FF2B5EF4-FFF2-40B4-BE49-F238E27FC236}">
                      <a16:creationId xmlns:a16="http://schemas.microsoft.com/office/drawing/2014/main" id="{8FA500C5-6E7F-85CD-E900-E2A8B28234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13EC43-3D68-DEA0-4BD7-029E8E73976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40E46E-3326-84FF-9FB8-B19969D2A8E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544EE13-EDD7-49DC-1584-D817ED34CC7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D3212A-817A-1AF6-1068-ABCB5B64307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8B6E31-DBD8-ED49-1B9A-C1651142FE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E05F8F-1F19-B998-66D2-133FE498953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1AFBE8-B9C2-9217-7990-71003061572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CFF23F-FB05-D6E2-0430-1AC16ADBFA1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BF5FB8-EC8E-86C4-2458-966E8C690EA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89FCC6-691C-91AA-E4D9-CB7BE4F3EC1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C72E0A2-AD76-6466-0227-418C3742224A}"/>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C90DC3B5-F3B7-1AF5-6FD4-D7C029077E9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86D6AA-C834-5CB7-B9A0-E5760F02239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0EE6C-EF8C-A2A6-6839-9267797C2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CE017-4A31-6A91-2A1E-E0EDD406814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DD4E4B-B3C6-8BC0-77DE-005747AABA8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8008A7-14EC-CBF6-DBD0-B1D7F18E937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A9E3945-ED6C-4D72-5651-CAA92C2F03C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A4CAC2-EC9B-606E-CF99-66A443B236B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1E11CE-D716-2B02-8AED-8183F672EDB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6C6C9B-AD7C-1DDF-67F7-D5C7FB96608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EB7BE2-0089-3B36-87A9-BD1DB463070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53DA72D-C04B-8390-C973-83D8F1D35608}"/>
                  </a:ext>
                </a:extLst>
              </p:cNvPr>
              <p:cNvGrpSpPr/>
              <p:nvPr/>
            </p:nvGrpSpPr>
            <p:grpSpPr>
              <a:xfrm rot="5400000">
                <a:off x="5484729" y="506554"/>
                <a:ext cx="1245403" cy="3873500"/>
                <a:chOff x="4427220" y="1828800"/>
                <a:chExt cx="1181100" cy="3873500"/>
              </a:xfrm>
            </p:grpSpPr>
            <p:cxnSp>
              <p:nvCxnSpPr>
                <p:cNvPr id="21" name="Straight Connector 20">
                  <a:extLst>
                    <a:ext uri="{FF2B5EF4-FFF2-40B4-BE49-F238E27FC236}">
                      <a16:creationId xmlns:a16="http://schemas.microsoft.com/office/drawing/2014/main" id="{227F0713-FFE3-4104-AC89-206AA80371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8B6795-506F-3D2B-79AB-2292E0AD2C5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1EFF5D-FE6A-861D-722B-22F91FA598B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219761-2CE4-99CE-91D7-C987F44BD60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E971E9-6A16-C2E1-0FFE-6046744CF8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FBCC3D-8043-F1F1-9CD9-12448EEA80E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757908-C153-E2A2-55B4-6859EEF356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CB8C32-615E-C91C-DB45-1F6BAC7FA88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3D2472-5880-509B-4A57-0E6468C0BD8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7876C4-81F0-EA87-9089-4A328AB0F87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F9D5C47-34B5-10ED-67C3-F4DD9AB9E7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29B031F-2273-75D0-14E0-A1614C58625A}"/>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83D540E1-020E-99BF-90F6-AA92577D629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EE5792-F58E-CC66-1AEB-B43F05DEFB3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7C5C67-5B2F-1B13-DDE3-C5AB2353265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7F1AD-D53E-2468-7876-DC88583865D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AFB4CD-00BC-AFB7-41F7-A90848A121D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6757FB-A5DA-816F-14B1-69275BB86EC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07D3EA-9AC5-7BDD-1E8B-20DCF9ABC96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06B7A0-1A2F-FC0D-C4D8-907C655837E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497016-A850-F0B9-C3D3-1683CB2049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50D184-B26E-AFBF-0C3C-4DE30D9472F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FCA610-635C-DF99-6CB1-1F0C4F552AF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210" name="Group 209">
            <a:extLst>
              <a:ext uri="{FF2B5EF4-FFF2-40B4-BE49-F238E27FC236}">
                <a16:creationId xmlns:a16="http://schemas.microsoft.com/office/drawing/2014/main" id="{DAC0F6BC-13E7-203F-E991-6C0415E3967B}"/>
              </a:ext>
            </a:extLst>
          </p:cNvPr>
          <p:cNvGrpSpPr>
            <a:grpSpLocks noChangeAspect="1"/>
          </p:cNvGrpSpPr>
          <p:nvPr/>
        </p:nvGrpSpPr>
        <p:grpSpPr>
          <a:xfrm>
            <a:off x="7509581" y="836261"/>
            <a:ext cx="2592123" cy="4717554"/>
            <a:chOff x="7509581" y="836261"/>
            <a:chExt cx="2592123" cy="4717554"/>
          </a:xfrm>
        </p:grpSpPr>
        <p:grpSp>
          <p:nvGrpSpPr>
            <p:cNvPr id="144" name="Group 143">
              <a:extLst>
                <a:ext uri="{FF2B5EF4-FFF2-40B4-BE49-F238E27FC236}">
                  <a16:creationId xmlns:a16="http://schemas.microsoft.com/office/drawing/2014/main" id="{99F68B06-ED76-FF53-3A88-7A118FD4C119}"/>
                </a:ext>
              </a:extLst>
            </p:cNvPr>
            <p:cNvGrpSpPr/>
            <p:nvPr/>
          </p:nvGrpSpPr>
          <p:grpSpPr>
            <a:xfrm>
              <a:off x="8905875" y="836261"/>
              <a:ext cx="1195829" cy="4664221"/>
              <a:chOff x="8258700" y="-424378"/>
              <a:chExt cx="1694925" cy="6610899"/>
            </a:xfrm>
          </p:grpSpPr>
          <p:cxnSp>
            <p:nvCxnSpPr>
              <p:cNvPr id="152" name="Straight Connector 151">
                <a:extLst>
                  <a:ext uri="{FF2B5EF4-FFF2-40B4-BE49-F238E27FC236}">
                    <a16:creationId xmlns:a16="http://schemas.microsoft.com/office/drawing/2014/main" id="{99EB2811-52D9-3FAA-D346-22F136B559E1}"/>
                  </a:ext>
                </a:extLst>
              </p:cNvPr>
              <p:cNvCxnSpPr/>
              <p:nvPr/>
            </p:nvCxnSpPr>
            <p:spPr>
              <a:xfrm flipV="1">
                <a:off x="9111415" y="-424378"/>
                <a:ext cx="0" cy="66058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AE883E69-844F-804B-9269-5F29D643B604}"/>
                  </a:ext>
                </a:extLst>
              </p:cNvPr>
              <p:cNvCxnSpPr>
                <a:cxnSpLocks/>
              </p:cNvCxnSpPr>
              <p:nvPr/>
            </p:nvCxnSpPr>
            <p:spPr>
              <a:xfrm flipH="1" flipV="1">
                <a:off x="8336328" y="4917779"/>
                <a:ext cx="775090" cy="12687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D047397-FA78-A8BA-C88C-7E395D027776}"/>
                  </a:ext>
                </a:extLst>
              </p:cNvPr>
              <p:cNvCxnSpPr>
                <a:cxnSpLocks/>
              </p:cNvCxnSpPr>
              <p:nvPr/>
            </p:nvCxnSpPr>
            <p:spPr>
              <a:xfrm flipH="1" flipV="1">
                <a:off x="8989391" y="263834"/>
                <a:ext cx="123625" cy="59146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44124C9-CE6F-C1EE-679A-E6BC1EE20A4D}"/>
                  </a:ext>
                </a:extLst>
              </p:cNvPr>
              <p:cNvCxnSpPr>
                <a:cxnSpLocks/>
              </p:cNvCxnSpPr>
              <p:nvPr/>
            </p:nvCxnSpPr>
            <p:spPr>
              <a:xfrm flipV="1">
                <a:off x="9112529" y="292309"/>
                <a:ext cx="110614" cy="588410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8A6E4E4-1241-EBA7-A66D-CDB8EC80216E}"/>
                  </a:ext>
                </a:extLst>
              </p:cNvPr>
              <p:cNvCxnSpPr>
                <a:cxnSpLocks/>
              </p:cNvCxnSpPr>
              <p:nvPr/>
            </p:nvCxnSpPr>
            <p:spPr>
              <a:xfrm>
                <a:off x="9229892" y="270584"/>
                <a:ext cx="723733" cy="7724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DC6B62E-DE36-10B3-5C8C-E0EB0533886B}"/>
                  </a:ext>
                </a:extLst>
              </p:cNvPr>
              <p:cNvCxnSpPr>
                <a:cxnSpLocks/>
              </p:cNvCxnSpPr>
              <p:nvPr/>
            </p:nvCxnSpPr>
            <p:spPr>
              <a:xfrm flipH="1">
                <a:off x="8258700" y="266890"/>
                <a:ext cx="722272" cy="786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EFD57C0-3CEF-50F3-C1F1-90BA0906E399}"/>
                  </a:ext>
                </a:extLst>
              </p:cNvPr>
              <p:cNvCxnSpPr/>
              <p:nvPr/>
            </p:nvCxnSpPr>
            <p:spPr>
              <a:xfrm flipH="1">
                <a:off x="8982814" y="270584"/>
                <a:ext cx="24481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D21BFF7-25ED-2767-A810-6FD8879B649D}"/>
                  </a:ext>
                </a:extLst>
              </p:cNvPr>
              <p:cNvCxnSpPr>
                <a:cxnSpLocks/>
              </p:cNvCxnSpPr>
              <p:nvPr/>
            </p:nvCxnSpPr>
            <p:spPr>
              <a:xfrm>
                <a:off x="8262938" y="1052513"/>
                <a:ext cx="76764" cy="38618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E5A556D-9456-E7F1-01CF-D12590F7F2B3}"/>
                  </a:ext>
                </a:extLst>
              </p:cNvPr>
              <p:cNvCxnSpPr>
                <a:cxnSpLocks/>
              </p:cNvCxnSpPr>
              <p:nvPr/>
            </p:nvCxnSpPr>
            <p:spPr>
              <a:xfrm flipH="1">
                <a:off x="9888873" y="1043776"/>
                <a:ext cx="59990" cy="38402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9398408-0126-31EA-8F11-C5D594550483}"/>
                  </a:ext>
                </a:extLst>
              </p:cNvPr>
              <p:cNvCxnSpPr>
                <a:cxnSpLocks/>
              </p:cNvCxnSpPr>
              <p:nvPr/>
            </p:nvCxnSpPr>
            <p:spPr>
              <a:xfrm flipH="1">
                <a:off x="9112772" y="4886325"/>
                <a:ext cx="774178" cy="1298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777D96D0-8FAB-0631-D7A9-AC645E03DA32}"/>
                </a:ext>
              </a:extLst>
            </p:cNvPr>
            <p:cNvGrpSpPr>
              <a:grpSpLocks noChangeAspect="1"/>
            </p:cNvGrpSpPr>
            <p:nvPr/>
          </p:nvGrpSpPr>
          <p:grpSpPr>
            <a:xfrm>
              <a:off x="7509581" y="4405490"/>
              <a:ext cx="1148010" cy="1148325"/>
              <a:chOff x="4161754" y="1820602"/>
              <a:chExt cx="3893326" cy="3894398"/>
            </a:xfrm>
          </p:grpSpPr>
          <p:sp>
            <p:nvSpPr>
              <p:cNvPr id="70" name="Rectangle 69">
                <a:extLst>
                  <a:ext uri="{FF2B5EF4-FFF2-40B4-BE49-F238E27FC236}">
                    <a16:creationId xmlns:a16="http://schemas.microsoft.com/office/drawing/2014/main" id="{A9200A22-C0E0-CCAF-1757-6F1D8FB9ACC4}"/>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3A762788-E0D8-2AA1-7E13-F70371841537}"/>
                  </a:ext>
                </a:extLst>
              </p:cNvPr>
              <p:cNvGrpSpPr/>
              <p:nvPr/>
            </p:nvGrpSpPr>
            <p:grpSpPr>
              <a:xfrm>
                <a:off x="4161754" y="1836174"/>
                <a:ext cx="1247837" cy="3873500"/>
                <a:chOff x="4427220" y="1828800"/>
                <a:chExt cx="1181100" cy="3873500"/>
              </a:xfrm>
            </p:grpSpPr>
            <p:cxnSp>
              <p:nvCxnSpPr>
                <p:cNvPr id="198" name="Straight Connector 197">
                  <a:extLst>
                    <a:ext uri="{FF2B5EF4-FFF2-40B4-BE49-F238E27FC236}">
                      <a16:creationId xmlns:a16="http://schemas.microsoft.com/office/drawing/2014/main" id="{E3C30CEA-7437-728E-AD3E-7A9D006D437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CD33ACE-B244-A08A-E642-A99313EA17B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3C2539-1A31-318F-77D3-32376854D8E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0B309C3-A020-C216-0DEE-432FEA44AB6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9CCE9CA-9A82-C8F5-37DF-3BBD877F564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6462CC6-C04B-430E-9B8D-F269A4ADD8A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B0834DF-FE48-DA01-2951-EC56CDB6348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77F8F5E-6E11-156F-F1D2-601A9649AB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63C1DA8C-7D4A-CECC-235B-5B5C3E29FE3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5B2FEE-1518-FA7E-AA83-F27B1C60654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855AA0-8294-9020-556E-A06804A88AF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444FBB8-0B1A-7C1F-1380-4B90E165A1B9}"/>
                  </a:ext>
                </a:extLst>
              </p:cNvPr>
              <p:cNvGrpSpPr/>
              <p:nvPr/>
            </p:nvGrpSpPr>
            <p:grpSpPr>
              <a:xfrm flipH="1">
                <a:off x="6804896" y="1836420"/>
                <a:ext cx="1247837" cy="3873500"/>
                <a:chOff x="4427220" y="1828800"/>
                <a:chExt cx="1181100" cy="3873500"/>
              </a:xfrm>
            </p:grpSpPr>
            <p:cxnSp>
              <p:nvCxnSpPr>
                <p:cNvPr id="145" name="Straight Connector 144">
                  <a:extLst>
                    <a:ext uri="{FF2B5EF4-FFF2-40B4-BE49-F238E27FC236}">
                      <a16:creationId xmlns:a16="http://schemas.microsoft.com/office/drawing/2014/main" id="{5E08D550-97F7-000F-969E-612322EFB8C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C32BF26-C515-50AD-8847-7E6C06CA25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6D8452A-DECB-A9FA-90BF-0055E9BA9CA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098B5D5-085D-1D8F-F06C-CD510CBFCA4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42AA09F-13E2-2A81-7B92-A8AED6BBCFA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5B137D7-565E-CC12-D0EF-7E866C9EC30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3D6F2FE-C783-21A2-F321-4002124951C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6C7981D-1D08-1D44-5137-A6B228A446F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5F3C488-0E74-8267-DEAC-3C5AA585DC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D99863D-DFA2-E2DC-FADB-650AF633060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7930606-39CF-4F54-E27C-9BA105EDFD8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68B03490-5A25-9698-71C8-2E5CF45A0A25}"/>
                  </a:ext>
                </a:extLst>
              </p:cNvPr>
              <p:cNvGrpSpPr/>
              <p:nvPr/>
            </p:nvGrpSpPr>
            <p:grpSpPr>
              <a:xfrm rot="5400000">
                <a:off x="5484729" y="506554"/>
                <a:ext cx="1245403" cy="3873500"/>
                <a:chOff x="4427220" y="1828800"/>
                <a:chExt cx="1181100" cy="3873500"/>
              </a:xfrm>
            </p:grpSpPr>
            <p:cxnSp>
              <p:nvCxnSpPr>
                <p:cNvPr id="129" name="Straight Connector 128">
                  <a:extLst>
                    <a:ext uri="{FF2B5EF4-FFF2-40B4-BE49-F238E27FC236}">
                      <a16:creationId xmlns:a16="http://schemas.microsoft.com/office/drawing/2014/main" id="{77175CC3-7E82-1AF1-84FE-24E82A029C6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784865B-5027-875C-74E0-2691A4999C1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137207-ED40-1C3E-1651-B179C362CEC2}"/>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93333F-E49D-4A2A-57F1-7736C92C9A6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B4DE19-5AAC-81FE-5856-8580C4E8B7C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E29231-D43F-6F1B-6E43-88E15311542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2FD3B3-A5C1-17CD-9FC1-3EB7BF0BE66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EF1C7D-0CE8-1451-1961-3DA4E4C1766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96F034C-16D9-0F49-C56D-7B2588120F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A560FEA-A67D-D9F7-6D1A-4169D237693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8E0F5F9-D46B-7553-E88F-C7B5CF9917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6A7C1A1-A059-CD7C-5DD7-29250676E51D}"/>
                  </a:ext>
                </a:extLst>
              </p:cNvPr>
              <p:cNvGrpSpPr/>
              <p:nvPr/>
            </p:nvGrpSpPr>
            <p:grpSpPr>
              <a:xfrm rot="5400000" flipH="1">
                <a:off x="5484474" y="3153186"/>
                <a:ext cx="1245421" cy="3873500"/>
                <a:chOff x="4427220" y="1828800"/>
                <a:chExt cx="1181100" cy="3873500"/>
              </a:xfrm>
            </p:grpSpPr>
            <p:cxnSp>
              <p:nvCxnSpPr>
                <p:cNvPr id="75" name="Straight Connector 74">
                  <a:extLst>
                    <a:ext uri="{FF2B5EF4-FFF2-40B4-BE49-F238E27FC236}">
                      <a16:creationId xmlns:a16="http://schemas.microsoft.com/office/drawing/2014/main" id="{9E1B36B9-E403-EB6F-A8F5-4440F5E107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07856-D28E-7112-397D-D7106AF8E48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382DAB2-433B-53FA-A2B3-9B1B0024779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198A69-319B-44AD-A93E-9989A45E06D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CB715D-092D-FBE6-2CEC-73D63DF2C2C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BEC3F6-ED30-6925-206E-1AEEC72AE50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DE09D89-50A9-C10C-5BA9-01D7252BEF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CFD28CA-20A8-A54D-F92D-70E0120FED1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A2591D-8B07-C14F-2717-4B626E1603E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FD1A1E5-8A8D-B439-FD37-59A63FFDF8A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B3170C7-BDF8-A3BC-292D-526F3E30D76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72265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5553815"/>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555520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07525"/>
            <a:ext cx="12191997" cy="849898"/>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T7 – CENTREFIRE RIFLE .338 INCH</a:t>
            </a:r>
          </a:p>
          <a:p>
            <a:pPr algn="ctr"/>
            <a:r>
              <a:rPr lang="en-GB" sz="3200" dirty="0"/>
              <a:t>- LOA and ROA</a:t>
            </a:r>
            <a:endParaRPr lang="en-GB" sz="3200" b="1" dirty="0"/>
          </a:p>
        </p:txBody>
      </p:sp>
      <p:grpSp>
        <p:nvGrpSpPr>
          <p:cNvPr id="244" name="Group 243">
            <a:extLst>
              <a:ext uri="{FF2B5EF4-FFF2-40B4-BE49-F238E27FC236}">
                <a16:creationId xmlns:a16="http://schemas.microsoft.com/office/drawing/2014/main" id="{8F0DC798-F630-B969-9B43-A9CCC13D75A3}"/>
              </a:ext>
            </a:extLst>
          </p:cNvPr>
          <p:cNvGrpSpPr>
            <a:grpSpLocks noChangeAspect="1"/>
          </p:cNvGrpSpPr>
          <p:nvPr/>
        </p:nvGrpSpPr>
        <p:grpSpPr>
          <a:xfrm>
            <a:off x="913191" y="775167"/>
            <a:ext cx="3729453" cy="4715549"/>
            <a:chOff x="913191" y="775167"/>
            <a:chExt cx="3729453" cy="4715549"/>
          </a:xfrm>
        </p:grpSpPr>
        <p:grpSp>
          <p:nvGrpSpPr>
            <p:cNvPr id="236" name="Group 235">
              <a:extLst>
                <a:ext uri="{FF2B5EF4-FFF2-40B4-BE49-F238E27FC236}">
                  <a16:creationId xmlns:a16="http://schemas.microsoft.com/office/drawing/2014/main" id="{56038A3E-4FCD-9768-AE9B-4C7DD4760D2D}"/>
                </a:ext>
              </a:extLst>
            </p:cNvPr>
            <p:cNvGrpSpPr/>
            <p:nvPr/>
          </p:nvGrpSpPr>
          <p:grpSpPr>
            <a:xfrm>
              <a:off x="1962696" y="775167"/>
              <a:ext cx="1108495" cy="4660667"/>
              <a:chOff x="1962696" y="775167"/>
              <a:chExt cx="1108495" cy="4660667"/>
            </a:xfrm>
          </p:grpSpPr>
          <p:cxnSp>
            <p:nvCxnSpPr>
              <p:cNvPr id="27" name="Straight Connector 26">
                <a:extLst>
                  <a:ext uri="{FF2B5EF4-FFF2-40B4-BE49-F238E27FC236}">
                    <a16:creationId xmlns:a16="http://schemas.microsoft.com/office/drawing/2014/main" id="{ACA9296D-5EEF-8924-3169-D9B498EE1763}"/>
                  </a:ext>
                </a:extLst>
              </p:cNvPr>
              <p:cNvCxnSpPr/>
              <p:nvPr/>
            </p:nvCxnSpPr>
            <p:spPr>
              <a:xfrm flipV="1">
                <a:off x="3071191" y="775167"/>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6" name="Straight Connector 225">
                <a:extLst>
                  <a:ext uri="{FF2B5EF4-FFF2-40B4-BE49-F238E27FC236}">
                    <a16:creationId xmlns:a16="http://schemas.microsoft.com/office/drawing/2014/main" id="{3AA6A1F4-BE0A-6926-D918-B8820870D6B9}"/>
                  </a:ext>
                </a:extLst>
              </p:cNvPr>
              <p:cNvCxnSpPr>
                <a:cxnSpLocks/>
              </p:cNvCxnSpPr>
              <p:nvPr/>
            </p:nvCxnSpPr>
            <p:spPr>
              <a:xfrm flipH="1" flipV="1">
                <a:off x="1992087" y="3664130"/>
                <a:ext cx="1074419" cy="17634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2F63A67-615B-BA4F-2F56-7B79AC6A8AE2}"/>
                  </a:ext>
                </a:extLst>
              </p:cNvPr>
              <p:cNvCxnSpPr>
                <a:cxnSpLocks/>
              </p:cNvCxnSpPr>
              <p:nvPr/>
            </p:nvCxnSpPr>
            <p:spPr>
              <a:xfrm flipH="1" flipV="1">
                <a:off x="2980337" y="1259774"/>
                <a:ext cx="87223" cy="417302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098BACB-B5A6-6ABA-DAFA-F3009C20D726}"/>
                  </a:ext>
                </a:extLst>
              </p:cNvPr>
              <p:cNvCxnSpPr>
                <a:cxnSpLocks/>
              </p:cNvCxnSpPr>
              <p:nvPr/>
            </p:nvCxnSpPr>
            <p:spPr>
              <a:xfrm flipH="1">
                <a:off x="1962696" y="1264780"/>
                <a:ext cx="1015001" cy="10832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F4FD2D1-54BE-2EB0-BCA5-56452B25CE0B}"/>
                  </a:ext>
                </a:extLst>
              </p:cNvPr>
              <p:cNvCxnSpPr>
                <a:cxnSpLocks/>
              </p:cNvCxnSpPr>
              <p:nvPr/>
            </p:nvCxnSpPr>
            <p:spPr>
              <a:xfrm flipH="1">
                <a:off x="2973927" y="1263040"/>
                <a:ext cx="907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F1AB588-B8B6-707B-B33B-B194C1E655E2}"/>
                  </a:ext>
                </a:extLst>
              </p:cNvPr>
              <p:cNvCxnSpPr>
                <a:cxnSpLocks/>
              </p:cNvCxnSpPr>
              <p:nvPr/>
            </p:nvCxnSpPr>
            <p:spPr>
              <a:xfrm>
                <a:off x="1966375" y="2340498"/>
                <a:ext cx="25711" cy="1323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64B965E-D71B-536E-5334-057EBDA47214}"/>
                </a:ext>
              </a:extLst>
            </p:cNvPr>
            <p:cNvGrpSpPr>
              <a:grpSpLocks noChangeAspect="1"/>
            </p:cNvGrpSpPr>
            <p:nvPr/>
          </p:nvGrpSpPr>
          <p:grpSpPr>
            <a:xfrm>
              <a:off x="913191" y="4342391"/>
              <a:ext cx="1148010" cy="1148325"/>
              <a:chOff x="4161754" y="1820602"/>
              <a:chExt cx="3893326" cy="3894398"/>
            </a:xfrm>
          </p:grpSpPr>
          <p:sp>
            <p:nvSpPr>
              <p:cNvPr id="5" name="Rectangle 4">
                <a:extLst>
                  <a:ext uri="{FF2B5EF4-FFF2-40B4-BE49-F238E27FC236}">
                    <a16:creationId xmlns:a16="http://schemas.microsoft.com/office/drawing/2014/main" id="{0B52FEFC-D420-E96B-C0D5-1D2729715438}"/>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AC1C5EB-8DCC-AA7B-1D28-377D972AA891}"/>
                  </a:ext>
                </a:extLst>
              </p:cNvPr>
              <p:cNvGrpSpPr/>
              <p:nvPr/>
            </p:nvGrpSpPr>
            <p:grpSpPr>
              <a:xfrm>
                <a:off x="4161754" y="1836174"/>
                <a:ext cx="1247837" cy="3873500"/>
                <a:chOff x="4427220" y="1828800"/>
                <a:chExt cx="1181100" cy="3873500"/>
              </a:xfrm>
            </p:grpSpPr>
            <p:cxnSp>
              <p:nvCxnSpPr>
                <p:cNvPr id="48" name="Straight Connector 47">
                  <a:extLst>
                    <a:ext uri="{FF2B5EF4-FFF2-40B4-BE49-F238E27FC236}">
                      <a16:creationId xmlns:a16="http://schemas.microsoft.com/office/drawing/2014/main" id="{8FA500C5-6E7F-85CD-E900-E2A8B28234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13EC43-3D68-DEA0-4BD7-029E8E73976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40E46E-3326-84FF-9FB8-B19969D2A8E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544EE13-EDD7-49DC-1584-D817ED34CC7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D3212A-817A-1AF6-1068-ABCB5B64307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8B6E31-DBD8-ED49-1B9A-C1651142FE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E05F8F-1F19-B998-66D2-133FE498953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1AFBE8-B9C2-9217-7990-71003061572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CFF23F-FB05-D6E2-0430-1AC16ADBFA1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BF5FB8-EC8E-86C4-2458-966E8C690EA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89FCC6-691C-91AA-E4D9-CB7BE4F3EC1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C72E0A2-AD76-6466-0227-418C3742224A}"/>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C90DC3B5-F3B7-1AF5-6FD4-D7C029077E9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86D6AA-C834-5CB7-B9A0-E5760F02239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0EE6C-EF8C-A2A6-6839-9267797C2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CE017-4A31-6A91-2A1E-E0EDD406814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DD4E4B-B3C6-8BC0-77DE-005747AABA8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8008A7-14EC-CBF6-DBD0-B1D7F18E937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A9E3945-ED6C-4D72-5651-CAA92C2F03C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A4CAC2-EC9B-606E-CF99-66A443B236B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1E11CE-D716-2B02-8AED-8183F672EDB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6C6C9B-AD7C-1DDF-67F7-D5C7FB96608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EB7BE2-0089-3B36-87A9-BD1DB463070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53DA72D-C04B-8390-C973-83D8F1D35608}"/>
                  </a:ext>
                </a:extLst>
              </p:cNvPr>
              <p:cNvGrpSpPr/>
              <p:nvPr/>
            </p:nvGrpSpPr>
            <p:grpSpPr>
              <a:xfrm rot="5400000">
                <a:off x="5484729" y="506554"/>
                <a:ext cx="1245403" cy="3873500"/>
                <a:chOff x="4427220" y="1828800"/>
                <a:chExt cx="1181100" cy="3873500"/>
              </a:xfrm>
            </p:grpSpPr>
            <p:cxnSp>
              <p:nvCxnSpPr>
                <p:cNvPr id="21" name="Straight Connector 20">
                  <a:extLst>
                    <a:ext uri="{FF2B5EF4-FFF2-40B4-BE49-F238E27FC236}">
                      <a16:creationId xmlns:a16="http://schemas.microsoft.com/office/drawing/2014/main" id="{227F0713-FFE3-4104-AC89-206AA80371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8B6795-506F-3D2B-79AB-2292E0AD2C5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1EFF5D-FE6A-861D-722B-22F91FA598B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219761-2CE4-99CE-91D7-C987F44BD60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E971E9-6A16-C2E1-0FFE-6046744CF8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FBCC3D-8043-F1F1-9CD9-12448EEA80E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757908-C153-E2A2-55B4-6859EEF356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CB8C32-615E-C91C-DB45-1F6BAC7FA88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3D2472-5880-509B-4A57-0E6468C0BD8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7876C4-81F0-EA87-9089-4A328AB0F87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F9D5C47-34B5-10ED-67C3-F4DD9AB9E7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29B031F-2273-75D0-14E0-A1614C58625A}"/>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83D540E1-020E-99BF-90F6-AA92577D629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EE5792-F58E-CC66-1AEB-B43F05DEFB3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7C5C67-5B2F-1B13-DDE3-C5AB2353265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7F1AD-D53E-2468-7876-DC88583865D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AFB4CD-00BC-AFB7-41F7-A90848A121D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6757FB-A5DA-816F-14B1-69275BB86EC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07D3EA-9AC5-7BDD-1E8B-20DCF9ABC96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06B7A0-1A2F-FC0D-C4D8-907C655837E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497016-A850-F0B9-C3D3-1683CB2049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50D184-B26E-AFBF-0C3C-4DE30D9472F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FCA610-635C-DF99-6CB1-1F0C4F552AF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37" name="Group 236">
              <a:extLst>
                <a:ext uri="{FF2B5EF4-FFF2-40B4-BE49-F238E27FC236}">
                  <a16:creationId xmlns:a16="http://schemas.microsoft.com/office/drawing/2014/main" id="{DE33DB7A-FED7-C357-14DE-7C88A0460370}"/>
                </a:ext>
              </a:extLst>
            </p:cNvPr>
            <p:cNvGrpSpPr/>
            <p:nvPr/>
          </p:nvGrpSpPr>
          <p:grpSpPr>
            <a:xfrm flipH="1">
              <a:off x="3534149" y="775167"/>
              <a:ext cx="1108495" cy="4660667"/>
              <a:chOff x="1962696" y="775167"/>
              <a:chExt cx="1108495" cy="4660667"/>
            </a:xfrm>
          </p:grpSpPr>
          <p:cxnSp>
            <p:nvCxnSpPr>
              <p:cNvPr id="238" name="Straight Connector 237">
                <a:extLst>
                  <a:ext uri="{FF2B5EF4-FFF2-40B4-BE49-F238E27FC236}">
                    <a16:creationId xmlns:a16="http://schemas.microsoft.com/office/drawing/2014/main" id="{3EFFE08F-133C-B877-0EAF-A0E2B1D04298}"/>
                  </a:ext>
                </a:extLst>
              </p:cNvPr>
              <p:cNvCxnSpPr/>
              <p:nvPr/>
            </p:nvCxnSpPr>
            <p:spPr>
              <a:xfrm flipV="1">
                <a:off x="3071191" y="775167"/>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9" name="Straight Connector 238">
                <a:extLst>
                  <a:ext uri="{FF2B5EF4-FFF2-40B4-BE49-F238E27FC236}">
                    <a16:creationId xmlns:a16="http://schemas.microsoft.com/office/drawing/2014/main" id="{1B49C6AB-F8F2-87F6-8749-62A004D6F6B7}"/>
                  </a:ext>
                </a:extLst>
              </p:cNvPr>
              <p:cNvCxnSpPr>
                <a:cxnSpLocks/>
              </p:cNvCxnSpPr>
              <p:nvPr/>
            </p:nvCxnSpPr>
            <p:spPr>
              <a:xfrm flipH="1" flipV="1">
                <a:off x="1992087" y="3664130"/>
                <a:ext cx="1074419" cy="17634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BB471D8-9E22-E091-F327-A71B4D6A4929}"/>
                  </a:ext>
                </a:extLst>
              </p:cNvPr>
              <p:cNvCxnSpPr>
                <a:cxnSpLocks/>
              </p:cNvCxnSpPr>
              <p:nvPr/>
            </p:nvCxnSpPr>
            <p:spPr>
              <a:xfrm flipH="1" flipV="1">
                <a:off x="2980337" y="1259774"/>
                <a:ext cx="87223" cy="417302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CEA0856-950F-E105-7495-ACF7BC67A286}"/>
                  </a:ext>
                </a:extLst>
              </p:cNvPr>
              <p:cNvCxnSpPr>
                <a:cxnSpLocks/>
              </p:cNvCxnSpPr>
              <p:nvPr/>
            </p:nvCxnSpPr>
            <p:spPr>
              <a:xfrm flipH="1">
                <a:off x="1962696" y="1264780"/>
                <a:ext cx="1015001" cy="10832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0150E89-30F1-DE03-9B8C-552A3D5CC6A2}"/>
                  </a:ext>
                </a:extLst>
              </p:cNvPr>
              <p:cNvCxnSpPr>
                <a:cxnSpLocks/>
              </p:cNvCxnSpPr>
              <p:nvPr/>
            </p:nvCxnSpPr>
            <p:spPr>
              <a:xfrm flipH="1">
                <a:off x="2973927" y="1263040"/>
                <a:ext cx="907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8A7F5BE-C1AC-61E7-D974-5577AA12D96C}"/>
                  </a:ext>
                </a:extLst>
              </p:cNvPr>
              <p:cNvCxnSpPr>
                <a:cxnSpLocks/>
              </p:cNvCxnSpPr>
              <p:nvPr/>
            </p:nvCxnSpPr>
            <p:spPr>
              <a:xfrm>
                <a:off x="1966375" y="2340498"/>
                <a:ext cx="25711" cy="1323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54" name="Group 253">
            <a:extLst>
              <a:ext uri="{FF2B5EF4-FFF2-40B4-BE49-F238E27FC236}">
                <a16:creationId xmlns:a16="http://schemas.microsoft.com/office/drawing/2014/main" id="{CACC7225-9E29-2B53-953E-343CCE464EBB}"/>
              </a:ext>
            </a:extLst>
          </p:cNvPr>
          <p:cNvGrpSpPr>
            <a:grpSpLocks noChangeAspect="1"/>
          </p:cNvGrpSpPr>
          <p:nvPr/>
        </p:nvGrpSpPr>
        <p:grpSpPr>
          <a:xfrm>
            <a:off x="7509581" y="836261"/>
            <a:ext cx="3037244" cy="4717554"/>
            <a:chOff x="7509581" y="836261"/>
            <a:chExt cx="3037244" cy="4717554"/>
          </a:xfrm>
        </p:grpSpPr>
        <p:grpSp>
          <p:nvGrpSpPr>
            <p:cNvPr id="246" name="Group 245">
              <a:extLst>
                <a:ext uri="{FF2B5EF4-FFF2-40B4-BE49-F238E27FC236}">
                  <a16:creationId xmlns:a16="http://schemas.microsoft.com/office/drawing/2014/main" id="{AB4296D0-F576-3116-421A-86714A8B668C}"/>
                </a:ext>
              </a:extLst>
            </p:cNvPr>
            <p:cNvGrpSpPr/>
            <p:nvPr/>
          </p:nvGrpSpPr>
          <p:grpSpPr>
            <a:xfrm>
              <a:off x="8905875" y="836261"/>
              <a:ext cx="602750" cy="4664221"/>
              <a:chOff x="8905875" y="836261"/>
              <a:chExt cx="602750" cy="4664221"/>
            </a:xfrm>
          </p:grpSpPr>
          <p:cxnSp>
            <p:nvCxnSpPr>
              <p:cNvPr id="152" name="Straight Connector 151">
                <a:extLst>
                  <a:ext uri="{FF2B5EF4-FFF2-40B4-BE49-F238E27FC236}">
                    <a16:creationId xmlns:a16="http://schemas.microsoft.com/office/drawing/2014/main" id="{99EB2811-52D9-3FAA-D346-22F136B559E1}"/>
                  </a:ext>
                </a:extLst>
              </p:cNvPr>
              <p:cNvCxnSpPr/>
              <p:nvPr/>
            </p:nvCxnSpPr>
            <p:spPr>
              <a:xfrm flipV="1">
                <a:off x="9507495" y="836261"/>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AE883E69-844F-804B-9269-5F29D643B604}"/>
                  </a:ext>
                </a:extLst>
              </p:cNvPr>
              <p:cNvCxnSpPr>
                <a:cxnSpLocks/>
              </p:cNvCxnSpPr>
              <p:nvPr/>
            </p:nvCxnSpPr>
            <p:spPr>
              <a:xfrm flipH="1" flipV="1">
                <a:off x="8960644" y="4605340"/>
                <a:ext cx="546853" cy="8951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D047397-FA78-A8BA-C88C-7E395D027776}"/>
                  </a:ext>
                </a:extLst>
              </p:cNvPr>
              <p:cNvCxnSpPr>
                <a:cxnSpLocks/>
              </p:cNvCxnSpPr>
              <p:nvPr/>
            </p:nvCxnSpPr>
            <p:spPr>
              <a:xfrm flipH="1" flipV="1">
                <a:off x="9421403" y="1321819"/>
                <a:ext cx="87222" cy="41730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DC6B62E-DE36-10B3-5C8C-E0EB0533886B}"/>
                  </a:ext>
                </a:extLst>
              </p:cNvPr>
              <p:cNvCxnSpPr>
                <a:cxnSpLocks/>
              </p:cNvCxnSpPr>
              <p:nvPr/>
            </p:nvCxnSpPr>
            <p:spPr>
              <a:xfrm flipH="1">
                <a:off x="8905875" y="1323975"/>
                <a:ext cx="509588" cy="5548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EFD57C0-3CEF-50F3-C1F1-90BA0906E399}"/>
                  </a:ext>
                </a:extLst>
              </p:cNvPr>
              <p:cNvCxnSpPr>
                <a:cxnSpLocks/>
              </p:cNvCxnSpPr>
              <p:nvPr/>
            </p:nvCxnSpPr>
            <p:spPr>
              <a:xfrm flipH="1">
                <a:off x="9416763" y="1326581"/>
                <a:ext cx="891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D21BFF7-25ED-2767-A810-6FD8879B649D}"/>
                  </a:ext>
                </a:extLst>
              </p:cNvPr>
              <p:cNvCxnSpPr>
                <a:cxnSpLocks/>
              </p:cNvCxnSpPr>
              <p:nvPr/>
            </p:nvCxnSpPr>
            <p:spPr>
              <a:xfrm>
                <a:off x="8908865" y="1878259"/>
                <a:ext cx="54160" cy="27246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777D96D0-8FAB-0631-D7A9-AC645E03DA32}"/>
                </a:ext>
              </a:extLst>
            </p:cNvPr>
            <p:cNvGrpSpPr>
              <a:grpSpLocks noChangeAspect="1"/>
            </p:cNvGrpSpPr>
            <p:nvPr/>
          </p:nvGrpSpPr>
          <p:grpSpPr>
            <a:xfrm>
              <a:off x="7509581" y="4405490"/>
              <a:ext cx="1148010" cy="1148325"/>
              <a:chOff x="4161754" y="1820602"/>
              <a:chExt cx="3893326" cy="3894398"/>
            </a:xfrm>
          </p:grpSpPr>
          <p:sp>
            <p:nvSpPr>
              <p:cNvPr id="70" name="Rectangle 69">
                <a:extLst>
                  <a:ext uri="{FF2B5EF4-FFF2-40B4-BE49-F238E27FC236}">
                    <a16:creationId xmlns:a16="http://schemas.microsoft.com/office/drawing/2014/main" id="{A9200A22-C0E0-CCAF-1757-6F1D8FB9ACC4}"/>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3A762788-E0D8-2AA1-7E13-F70371841537}"/>
                  </a:ext>
                </a:extLst>
              </p:cNvPr>
              <p:cNvGrpSpPr/>
              <p:nvPr/>
            </p:nvGrpSpPr>
            <p:grpSpPr>
              <a:xfrm>
                <a:off x="4161754" y="1836174"/>
                <a:ext cx="1247837" cy="3873500"/>
                <a:chOff x="4427220" y="1828800"/>
                <a:chExt cx="1181100" cy="3873500"/>
              </a:xfrm>
            </p:grpSpPr>
            <p:cxnSp>
              <p:nvCxnSpPr>
                <p:cNvPr id="198" name="Straight Connector 197">
                  <a:extLst>
                    <a:ext uri="{FF2B5EF4-FFF2-40B4-BE49-F238E27FC236}">
                      <a16:creationId xmlns:a16="http://schemas.microsoft.com/office/drawing/2014/main" id="{E3C30CEA-7437-728E-AD3E-7A9D006D437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CD33ACE-B244-A08A-E642-A99313EA17B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3C2539-1A31-318F-77D3-32376854D8E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0B309C3-A020-C216-0DEE-432FEA44AB6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9CCE9CA-9A82-C8F5-37DF-3BBD877F564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6462CC6-C04B-430E-9B8D-F269A4ADD8A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B0834DF-FE48-DA01-2951-EC56CDB6348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77F8F5E-6E11-156F-F1D2-601A9649AB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63C1DA8C-7D4A-CECC-235B-5B5C3E29FE3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5B2FEE-1518-FA7E-AA83-F27B1C60654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855AA0-8294-9020-556E-A06804A88AF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444FBB8-0B1A-7C1F-1380-4B90E165A1B9}"/>
                  </a:ext>
                </a:extLst>
              </p:cNvPr>
              <p:cNvGrpSpPr/>
              <p:nvPr/>
            </p:nvGrpSpPr>
            <p:grpSpPr>
              <a:xfrm flipH="1">
                <a:off x="6804896" y="1836420"/>
                <a:ext cx="1247837" cy="3873500"/>
                <a:chOff x="4427220" y="1828800"/>
                <a:chExt cx="1181100" cy="3873500"/>
              </a:xfrm>
            </p:grpSpPr>
            <p:cxnSp>
              <p:nvCxnSpPr>
                <p:cNvPr id="145" name="Straight Connector 144">
                  <a:extLst>
                    <a:ext uri="{FF2B5EF4-FFF2-40B4-BE49-F238E27FC236}">
                      <a16:creationId xmlns:a16="http://schemas.microsoft.com/office/drawing/2014/main" id="{5E08D550-97F7-000F-969E-612322EFB8C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C32BF26-C515-50AD-8847-7E6C06CA25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6D8452A-DECB-A9FA-90BF-0055E9BA9CA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098B5D5-085D-1D8F-F06C-CD510CBFCA4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42AA09F-13E2-2A81-7B92-A8AED6BBCFA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5B137D7-565E-CC12-D0EF-7E866C9EC30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3D6F2FE-C783-21A2-F321-4002124951C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6C7981D-1D08-1D44-5137-A6B228A446F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5F3C488-0E74-8267-DEAC-3C5AA585DC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D99863D-DFA2-E2DC-FADB-650AF633060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7930606-39CF-4F54-E27C-9BA105EDFD8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68B03490-5A25-9698-71C8-2E5CF45A0A25}"/>
                  </a:ext>
                </a:extLst>
              </p:cNvPr>
              <p:cNvGrpSpPr/>
              <p:nvPr/>
            </p:nvGrpSpPr>
            <p:grpSpPr>
              <a:xfrm rot="5400000">
                <a:off x="5484729" y="506554"/>
                <a:ext cx="1245403" cy="3873500"/>
                <a:chOff x="4427220" y="1828800"/>
                <a:chExt cx="1181100" cy="3873500"/>
              </a:xfrm>
            </p:grpSpPr>
            <p:cxnSp>
              <p:nvCxnSpPr>
                <p:cNvPr id="129" name="Straight Connector 128">
                  <a:extLst>
                    <a:ext uri="{FF2B5EF4-FFF2-40B4-BE49-F238E27FC236}">
                      <a16:creationId xmlns:a16="http://schemas.microsoft.com/office/drawing/2014/main" id="{77175CC3-7E82-1AF1-84FE-24E82A029C6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784865B-5027-875C-74E0-2691A4999C1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137207-ED40-1C3E-1651-B179C362CEC2}"/>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93333F-E49D-4A2A-57F1-7736C92C9A6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B4DE19-5AAC-81FE-5856-8580C4E8B7C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E29231-D43F-6F1B-6E43-88E15311542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2FD3B3-A5C1-17CD-9FC1-3EB7BF0BE66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EF1C7D-0CE8-1451-1961-3DA4E4C1766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96F034C-16D9-0F49-C56D-7B2588120F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A560FEA-A67D-D9F7-6D1A-4169D237693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8E0F5F9-D46B-7553-E88F-C7B5CF9917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6A7C1A1-A059-CD7C-5DD7-29250676E51D}"/>
                  </a:ext>
                </a:extLst>
              </p:cNvPr>
              <p:cNvGrpSpPr/>
              <p:nvPr/>
            </p:nvGrpSpPr>
            <p:grpSpPr>
              <a:xfrm rot="5400000" flipH="1">
                <a:off x="5484474" y="3153186"/>
                <a:ext cx="1245421" cy="3873500"/>
                <a:chOff x="4427220" y="1828800"/>
                <a:chExt cx="1181100" cy="3873500"/>
              </a:xfrm>
            </p:grpSpPr>
            <p:cxnSp>
              <p:nvCxnSpPr>
                <p:cNvPr id="75" name="Straight Connector 74">
                  <a:extLst>
                    <a:ext uri="{FF2B5EF4-FFF2-40B4-BE49-F238E27FC236}">
                      <a16:creationId xmlns:a16="http://schemas.microsoft.com/office/drawing/2014/main" id="{9E1B36B9-E403-EB6F-A8F5-4440F5E107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07856-D28E-7112-397D-D7106AF8E48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382DAB2-433B-53FA-A2B3-9B1B0024779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198A69-319B-44AD-A93E-9989A45E06D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CB715D-092D-FBE6-2CEC-73D63DF2C2C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BEC3F6-ED30-6925-206E-1AEEC72AE50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DE09D89-50A9-C10C-5BA9-01D7252BEF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CFD28CA-20A8-A54D-F92D-70E0120FED1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A2591D-8B07-C14F-2717-4B626E1603E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FD1A1E5-8A8D-B439-FD37-59A63FFDF8A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B3170C7-BDF8-A3BC-292D-526F3E30D76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47" name="Group 246">
              <a:extLst>
                <a:ext uri="{FF2B5EF4-FFF2-40B4-BE49-F238E27FC236}">
                  <a16:creationId xmlns:a16="http://schemas.microsoft.com/office/drawing/2014/main" id="{735D6A83-0BAF-C6D9-E70E-4752C2F3C0A9}"/>
                </a:ext>
              </a:extLst>
            </p:cNvPr>
            <p:cNvGrpSpPr/>
            <p:nvPr/>
          </p:nvGrpSpPr>
          <p:grpSpPr>
            <a:xfrm flipH="1">
              <a:off x="9944075" y="836261"/>
              <a:ext cx="602750" cy="4664221"/>
              <a:chOff x="8905875" y="836261"/>
              <a:chExt cx="602750" cy="4664221"/>
            </a:xfrm>
          </p:grpSpPr>
          <p:cxnSp>
            <p:nvCxnSpPr>
              <p:cNvPr id="248" name="Straight Connector 247">
                <a:extLst>
                  <a:ext uri="{FF2B5EF4-FFF2-40B4-BE49-F238E27FC236}">
                    <a16:creationId xmlns:a16="http://schemas.microsoft.com/office/drawing/2014/main" id="{4EA8864C-ABDD-6CF4-3811-3D30D7980F97}"/>
                  </a:ext>
                </a:extLst>
              </p:cNvPr>
              <p:cNvCxnSpPr/>
              <p:nvPr/>
            </p:nvCxnSpPr>
            <p:spPr>
              <a:xfrm flipV="1">
                <a:off x="9507495" y="836261"/>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9" name="Straight Connector 248">
                <a:extLst>
                  <a:ext uri="{FF2B5EF4-FFF2-40B4-BE49-F238E27FC236}">
                    <a16:creationId xmlns:a16="http://schemas.microsoft.com/office/drawing/2014/main" id="{981E1509-9E46-8841-4EB2-665BC7B53D80}"/>
                  </a:ext>
                </a:extLst>
              </p:cNvPr>
              <p:cNvCxnSpPr>
                <a:cxnSpLocks/>
              </p:cNvCxnSpPr>
              <p:nvPr/>
            </p:nvCxnSpPr>
            <p:spPr>
              <a:xfrm flipH="1" flipV="1">
                <a:off x="8960644" y="4605340"/>
                <a:ext cx="546853" cy="8951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28EF738-52AA-BA38-C35B-912700877E7D}"/>
                  </a:ext>
                </a:extLst>
              </p:cNvPr>
              <p:cNvCxnSpPr>
                <a:cxnSpLocks/>
              </p:cNvCxnSpPr>
              <p:nvPr/>
            </p:nvCxnSpPr>
            <p:spPr>
              <a:xfrm flipH="1" flipV="1">
                <a:off x="9421403" y="1321819"/>
                <a:ext cx="87222" cy="41730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7589933-BB1D-2164-2612-C4177C47E520}"/>
                  </a:ext>
                </a:extLst>
              </p:cNvPr>
              <p:cNvCxnSpPr>
                <a:cxnSpLocks/>
              </p:cNvCxnSpPr>
              <p:nvPr/>
            </p:nvCxnSpPr>
            <p:spPr>
              <a:xfrm flipH="1">
                <a:off x="8905875" y="1323975"/>
                <a:ext cx="509588" cy="5548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D9A478C-7C1E-F703-7EBB-312E5B05AB6D}"/>
                  </a:ext>
                </a:extLst>
              </p:cNvPr>
              <p:cNvCxnSpPr>
                <a:cxnSpLocks/>
              </p:cNvCxnSpPr>
              <p:nvPr/>
            </p:nvCxnSpPr>
            <p:spPr>
              <a:xfrm flipH="1">
                <a:off x="9416763" y="1326581"/>
                <a:ext cx="891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D28AAD-2B04-7193-12A2-5ECEF6EC0BD4}"/>
                  </a:ext>
                </a:extLst>
              </p:cNvPr>
              <p:cNvCxnSpPr>
                <a:cxnSpLocks/>
              </p:cNvCxnSpPr>
              <p:nvPr/>
            </p:nvCxnSpPr>
            <p:spPr>
              <a:xfrm>
                <a:off x="8908865" y="1878259"/>
                <a:ext cx="54160" cy="27246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1671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9930C138-04A7-D3CB-121E-064317B61B12}"/>
              </a:ext>
            </a:extLst>
          </p:cNvPr>
          <p:cNvSpPr txBox="1"/>
          <p:nvPr/>
        </p:nvSpPr>
        <p:spPr>
          <a:xfrm>
            <a:off x="7260644" y="6360853"/>
            <a:ext cx="3717268" cy="307777"/>
          </a:xfrm>
          <a:prstGeom prst="rect">
            <a:avLst/>
          </a:prstGeom>
          <a:noFill/>
        </p:spPr>
        <p:txBody>
          <a:bodyPr wrap="square" rtlCol="0">
            <a:spAutoFit/>
          </a:bodyPr>
          <a:lstStyle/>
          <a:p>
            <a:pPr algn="ctr"/>
            <a:r>
              <a:rPr lang="en-GB" sz="1400" b="1" dirty="0"/>
              <a:t>T8 – CENTREFIRE RIFLE .50 INCH</a:t>
            </a:r>
          </a:p>
        </p:txBody>
      </p:sp>
      <p:grpSp>
        <p:nvGrpSpPr>
          <p:cNvPr id="248" name="Group 247">
            <a:extLst>
              <a:ext uri="{FF2B5EF4-FFF2-40B4-BE49-F238E27FC236}">
                <a16:creationId xmlns:a16="http://schemas.microsoft.com/office/drawing/2014/main" id="{FACE25FB-560B-4F76-0379-172425B6F5FF}"/>
              </a:ext>
            </a:extLst>
          </p:cNvPr>
          <p:cNvGrpSpPr>
            <a:grpSpLocks noChangeAspect="1"/>
          </p:cNvGrpSpPr>
          <p:nvPr/>
        </p:nvGrpSpPr>
        <p:grpSpPr>
          <a:xfrm>
            <a:off x="7347878" y="1106054"/>
            <a:ext cx="2152372" cy="4667338"/>
            <a:chOff x="7039266" y="-322573"/>
            <a:chExt cx="3074815" cy="6667625"/>
          </a:xfrm>
        </p:grpSpPr>
        <p:grpSp>
          <p:nvGrpSpPr>
            <p:cNvPr id="66" name="Group 65">
              <a:extLst>
                <a:ext uri="{FF2B5EF4-FFF2-40B4-BE49-F238E27FC236}">
                  <a16:creationId xmlns:a16="http://schemas.microsoft.com/office/drawing/2014/main" id="{989C6749-F050-4CAC-073C-3F492864D182}"/>
                </a:ext>
              </a:extLst>
            </p:cNvPr>
            <p:cNvGrpSpPr>
              <a:grpSpLocks noChangeAspect="1"/>
            </p:cNvGrpSpPr>
            <p:nvPr/>
          </p:nvGrpSpPr>
          <p:grpSpPr>
            <a:xfrm>
              <a:off x="7039266" y="5191999"/>
              <a:ext cx="1148010" cy="1148325"/>
              <a:chOff x="4161754" y="1820602"/>
              <a:chExt cx="3893326" cy="3894398"/>
            </a:xfrm>
          </p:grpSpPr>
          <p:sp>
            <p:nvSpPr>
              <p:cNvPr id="67" name="Rectangle 66">
                <a:extLst>
                  <a:ext uri="{FF2B5EF4-FFF2-40B4-BE49-F238E27FC236}">
                    <a16:creationId xmlns:a16="http://schemas.microsoft.com/office/drawing/2014/main" id="{A81A4E8F-1BA5-E36A-BC57-E6F75E15DD27}"/>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1C785740-C7C0-6181-6DD9-2D99EAE62D68}"/>
                  </a:ext>
                </a:extLst>
              </p:cNvPr>
              <p:cNvGrpSpPr/>
              <p:nvPr/>
            </p:nvGrpSpPr>
            <p:grpSpPr>
              <a:xfrm>
                <a:off x="4161754" y="1836174"/>
                <a:ext cx="1247837" cy="3873500"/>
                <a:chOff x="4427220" y="1828800"/>
                <a:chExt cx="1181100" cy="3873500"/>
              </a:xfrm>
            </p:grpSpPr>
            <p:cxnSp>
              <p:nvCxnSpPr>
                <p:cNvPr id="105" name="Straight Connector 104">
                  <a:extLst>
                    <a:ext uri="{FF2B5EF4-FFF2-40B4-BE49-F238E27FC236}">
                      <a16:creationId xmlns:a16="http://schemas.microsoft.com/office/drawing/2014/main" id="{C3CBF9AB-B4EE-DC65-C347-B38EB7122E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74F04AD-9B48-E955-91CD-391871C12F7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9CFD5B-F4E2-2390-2E18-933E2F7C5B7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DED1FA-6A09-2A5D-F914-34B6C1782F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B5CEBB-A68D-1D07-40F2-D86DC55D5C0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20B770-6E01-00F0-7AB7-7185D9A6B4B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882C12-F1DF-6195-E69D-0CF50C4CE4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ACF2728-5917-D828-0FA7-8F4926509D2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400C1E2-D265-0D82-6ED7-5E70FCB2802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5B70399-39DE-22B9-C6A0-78F9C86CDBA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9B8597-4C23-BD97-6E93-2CE1508624C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24EEA40-C355-2EB2-CDD5-DFB4CBFF3807}"/>
                  </a:ext>
                </a:extLst>
              </p:cNvPr>
              <p:cNvGrpSpPr/>
              <p:nvPr/>
            </p:nvGrpSpPr>
            <p:grpSpPr>
              <a:xfrm flipH="1">
                <a:off x="6804896" y="1836420"/>
                <a:ext cx="1247837" cy="3873500"/>
                <a:chOff x="4427220" y="1828800"/>
                <a:chExt cx="1181100" cy="3873500"/>
              </a:xfrm>
            </p:grpSpPr>
            <p:cxnSp>
              <p:nvCxnSpPr>
                <p:cNvPr id="94" name="Straight Connector 93">
                  <a:extLst>
                    <a:ext uri="{FF2B5EF4-FFF2-40B4-BE49-F238E27FC236}">
                      <a16:creationId xmlns:a16="http://schemas.microsoft.com/office/drawing/2014/main" id="{431F6851-10B7-15C4-16A9-BE9487B10D3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99DFE23-8315-9A83-1966-CFA2063C1F3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7C55902-4298-ADA8-CE2C-085BAE73A51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1F48B6F-9971-A193-5496-E2AB4BA91EE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457A5E2-9981-B830-5969-E7EA305CF90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EFD3736-0A30-0F5A-ECA3-8961DF95367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4254F6D-88F1-C0D8-1066-35B06C8CAF6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96EEF4D-6E09-4EAA-9104-5682AF60FC3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A92AB08-0E67-9904-2424-2025CF9F95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BBE93A2-0984-F3D0-55D4-5A9625C0917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07E400D-43C9-9DC5-E42F-FF3B9924F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47163F39-874B-6245-B618-C9CF182327D3}"/>
                  </a:ext>
                </a:extLst>
              </p:cNvPr>
              <p:cNvGrpSpPr/>
              <p:nvPr/>
            </p:nvGrpSpPr>
            <p:grpSpPr>
              <a:xfrm rot="5400000">
                <a:off x="5484729" y="506554"/>
                <a:ext cx="1245403" cy="3873500"/>
                <a:chOff x="4427220" y="1828800"/>
                <a:chExt cx="1181100" cy="3873500"/>
              </a:xfrm>
            </p:grpSpPr>
            <p:cxnSp>
              <p:nvCxnSpPr>
                <p:cNvPr id="83" name="Straight Connector 82">
                  <a:extLst>
                    <a:ext uri="{FF2B5EF4-FFF2-40B4-BE49-F238E27FC236}">
                      <a16:creationId xmlns:a16="http://schemas.microsoft.com/office/drawing/2014/main" id="{6152C043-3BA0-2CA5-814A-45FE86011179}"/>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F3741CB-5A22-8574-4945-F7809134D99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69B82C2-2892-212F-9F69-8B35C7C4743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9746288-F1B4-9528-3180-E17049028B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9ECF4-5A78-FD05-F7A4-CFF27D2144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312C703-C820-AEDB-B048-EACC776A8D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82DFE5-D543-A363-ECB5-75B379C559D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9CDC73-682A-D750-2AC5-C6F7BDEE091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DA375B-F6E2-5E36-9D01-FEBC2B56871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A34038D-33F9-BD1E-D890-C3492266278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DD2C57-2576-0B2D-A9BF-EAEC2918E94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BC5539C-192A-70A0-F796-DF873DD8E0E4}"/>
                  </a:ext>
                </a:extLst>
              </p:cNvPr>
              <p:cNvGrpSpPr/>
              <p:nvPr/>
            </p:nvGrpSpPr>
            <p:grpSpPr>
              <a:xfrm rot="5400000" flipH="1">
                <a:off x="5484474" y="3153186"/>
                <a:ext cx="1245421" cy="3873500"/>
                <a:chOff x="4427220" y="1828800"/>
                <a:chExt cx="1181100" cy="3873500"/>
              </a:xfrm>
            </p:grpSpPr>
            <p:cxnSp>
              <p:nvCxnSpPr>
                <p:cNvPr id="72" name="Straight Connector 71">
                  <a:extLst>
                    <a:ext uri="{FF2B5EF4-FFF2-40B4-BE49-F238E27FC236}">
                      <a16:creationId xmlns:a16="http://schemas.microsoft.com/office/drawing/2014/main" id="{0FD97B56-959E-C50B-6071-4579FC0CA74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3C64C5E-02CD-8802-4190-A4CE3631B5F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88FE002-F7B3-0A75-EE57-55EA632CA3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18EA0EE-16BE-24DD-768F-4B5E3751ED6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E486AF-AC63-3984-1952-60C08FDF0F5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B610A5A-089B-5F1B-28BE-5DCE71827DC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1DEF738-6F82-98FD-6BA7-7C59E8EB9F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5B8F9C0-A6BB-663E-1C9D-CB7D426E74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471206E-B56A-0562-28AB-FEFCDFF7B71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A62898-5421-F195-938F-CA912EE411E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E52E3F-2C02-7996-49BF-9CF032DCF60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494C7C26-FA65-AA54-D45B-4FFFB73060FA}"/>
                </a:ext>
              </a:extLst>
            </p:cNvPr>
            <p:cNvGrpSpPr/>
            <p:nvPr/>
          </p:nvGrpSpPr>
          <p:grpSpPr>
            <a:xfrm>
              <a:off x="8407589" y="-322573"/>
              <a:ext cx="1706492" cy="6667625"/>
              <a:chOff x="7592821" y="1186881"/>
              <a:chExt cx="949872" cy="3711350"/>
            </a:xfrm>
          </p:grpSpPr>
          <p:cxnSp>
            <p:nvCxnSpPr>
              <p:cNvPr id="29" name="Straight Connector 28">
                <a:extLst>
                  <a:ext uri="{FF2B5EF4-FFF2-40B4-BE49-F238E27FC236}">
                    <a16:creationId xmlns:a16="http://schemas.microsoft.com/office/drawing/2014/main" id="{871CC66F-DC2B-AA8A-A51A-1CC8FAC9F877}"/>
                  </a:ext>
                </a:extLst>
              </p:cNvPr>
              <p:cNvCxnSpPr/>
              <p:nvPr/>
            </p:nvCxnSpPr>
            <p:spPr>
              <a:xfrm flipV="1">
                <a:off x="8068235" y="11868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B41AC78-907C-8426-84E6-1FC97B4E4ECE}"/>
                  </a:ext>
                </a:extLst>
              </p:cNvPr>
              <p:cNvCxnSpPr>
                <a:cxnSpLocks/>
              </p:cNvCxnSpPr>
              <p:nvPr/>
            </p:nvCxnSpPr>
            <p:spPr>
              <a:xfrm flipH="1" flipV="1">
                <a:off x="7634965" y="4179706"/>
                <a:ext cx="430329" cy="718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2905A3-623E-6A60-666E-9EE11F2C24A3}"/>
                  </a:ext>
                </a:extLst>
              </p:cNvPr>
              <p:cNvCxnSpPr>
                <a:cxnSpLocks/>
              </p:cNvCxnSpPr>
              <p:nvPr/>
            </p:nvCxnSpPr>
            <p:spPr>
              <a:xfrm flipH="1" flipV="1">
                <a:off x="8005598" y="1566604"/>
                <a:ext cx="62274" cy="332238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2F2656-1C58-098A-6EC8-5738C2B513C0}"/>
                  </a:ext>
                </a:extLst>
              </p:cNvPr>
              <p:cNvCxnSpPr>
                <a:cxnSpLocks/>
              </p:cNvCxnSpPr>
              <p:nvPr/>
            </p:nvCxnSpPr>
            <p:spPr>
              <a:xfrm flipV="1">
                <a:off x="8067536" y="1568065"/>
                <a:ext cx="65675" cy="3321516"/>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BC419B-27C6-02EF-FCB7-085102D5020F}"/>
                  </a:ext>
                </a:extLst>
              </p:cNvPr>
              <p:cNvCxnSpPr>
                <a:cxnSpLocks/>
              </p:cNvCxnSpPr>
              <p:nvPr/>
            </p:nvCxnSpPr>
            <p:spPr>
              <a:xfrm>
                <a:off x="8137562" y="1569341"/>
                <a:ext cx="405131" cy="4237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9737EB-21F0-AA9F-E9D5-0C200A2DE006}"/>
                  </a:ext>
                </a:extLst>
              </p:cNvPr>
              <p:cNvCxnSpPr>
                <a:cxnSpLocks/>
              </p:cNvCxnSpPr>
              <p:nvPr/>
            </p:nvCxnSpPr>
            <p:spPr>
              <a:xfrm flipH="1">
                <a:off x="7592821" y="1562763"/>
                <a:ext cx="411821" cy="4302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3906D-9D18-E7C1-9407-B9EEEDC6F47A}"/>
                  </a:ext>
                </a:extLst>
              </p:cNvPr>
              <p:cNvCxnSpPr>
                <a:cxnSpLocks/>
              </p:cNvCxnSpPr>
              <p:nvPr/>
            </p:nvCxnSpPr>
            <p:spPr>
              <a:xfrm flipH="1" flipV="1">
                <a:off x="8002947" y="1565278"/>
                <a:ext cx="128938" cy="14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A036B1-6E68-BD80-DEB8-04FCE785C0F6}"/>
                  </a:ext>
                </a:extLst>
              </p:cNvPr>
              <p:cNvCxnSpPr>
                <a:cxnSpLocks/>
              </p:cNvCxnSpPr>
              <p:nvPr/>
            </p:nvCxnSpPr>
            <p:spPr>
              <a:xfrm>
                <a:off x="7593554" y="1994624"/>
                <a:ext cx="43936" cy="21898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7E85D5-C949-B135-B3F4-3CEC2509AB6D}"/>
                  </a:ext>
                </a:extLst>
              </p:cNvPr>
              <p:cNvCxnSpPr>
                <a:cxnSpLocks/>
              </p:cNvCxnSpPr>
              <p:nvPr/>
            </p:nvCxnSpPr>
            <p:spPr>
              <a:xfrm flipH="1">
                <a:off x="8500363" y="1990979"/>
                <a:ext cx="41433" cy="21961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C3FB36-1D54-97A6-0955-6AFABC42A09C}"/>
                  </a:ext>
                </a:extLst>
              </p:cNvPr>
              <p:cNvCxnSpPr>
                <a:cxnSpLocks/>
              </p:cNvCxnSpPr>
              <p:nvPr/>
            </p:nvCxnSpPr>
            <p:spPr>
              <a:xfrm flipH="1">
                <a:off x="8066696" y="4187811"/>
                <a:ext cx="432232" cy="707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1" name="TextBox 210">
            <a:extLst>
              <a:ext uri="{FF2B5EF4-FFF2-40B4-BE49-F238E27FC236}">
                <a16:creationId xmlns:a16="http://schemas.microsoft.com/office/drawing/2014/main" id="{584E3809-F61B-6D99-A381-D51299E2032B}"/>
              </a:ext>
            </a:extLst>
          </p:cNvPr>
          <p:cNvSpPr txBox="1"/>
          <p:nvPr/>
        </p:nvSpPr>
        <p:spPr>
          <a:xfrm>
            <a:off x="1052161" y="6400630"/>
            <a:ext cx="3717268" cy="307777"/>
          </a:xfrm>
          <a:prstGeom prst="rect">
            <a:avLst/>
          </a:prstGeom>
          <a:noFill/>
        </p:spPr>
        <p:txBody>
          <a:bodyPr wrap="square" rtlCol="0">
            <a:spAutoFit/>
          </a:bodyPr>
          <a:lstStyle/>
          <a:p>
            <a:pPr algn="ctr"/>
            <a:r>
              <a:rPr lang="en-GB" sz="1400" b="1" dirty="0"/>
              <a:t>T8 – CENTREFIRE RIFLE .50 INCH</a:t>
            </a:r>
          </a:p>
        </p:txBody>
      </p:sp>
      <p:sp>
        <p:nvSpPr>
          <p:cNvPr id="238" name="Title 1">
            <a:extLst>
              <a:ext uri="{FF2B5EF4-FFF2-40B4-BE49-F238E27FC236}">
                <a16:creationId xmlns:a16="http://schemas.microsoft.com/office/drawing/2014/main" id="{665B9710-51DC-627F-3D95-35A3677294CB}"/>
              </a:ext>
            </a:extLst>
          </p:cNvPr>
          <p:cNvSpPr txBox="1">
            <a:spLocks/>
          </p:cNvSpPr>
          <p:nvPr/>
        </p:nvSpPr>
        <p:spPr>
          <a:xfrm>
            <a:off x="0" y="267996"/>
            <a:ext cx="12191997" cy="889427"/>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T8 – CENTREFIRE RIFLE .50 INCH</a:t>
            </a:r>
          </a:p>
          <a:p>
            <a:pPr algn="ctr"/>
            <a:r>
              <a:rPr lang="en-GB" sz="3200" b="1" dirty="0"/>
              <a:t>– Single line of fire</a:t>
            </a:r>
          </a:p>
          <a:p>
            <a:pPr algn="ctr"/>
            <a:endParaRPr lang="en-GB" sz="3200" b="1" dirty="0"/>
          </a:p>
        </p:txBody>
      </p:sp>
      <p:grpSp>
        <p:nvGrpSpPr>
          <p:cNvPr id="249" name="Group 248">
            <a:extLst>
              <a:ext uri="{FF2B5EF4-FFF2-40B4-BE49-F238E27FC236}">
                <a16:creationId xmlns:a16="http://schemas.microsoft.com/office/drawing/2014/main" id="{DE4D1AB5-C61B-59A0-3EE3-2ECFA71BB6A1}"/>
              </a:ext>
            </a:extLst>
          </p:cNvPr>
          <p:cNvGrpSpPr>
            <a:grpSpLocks noChangeAspect="1"/>
          </p:cNvGrpSpPr>
          <p:nvPr/>
        </p:nvGrpSpPr>
        <p:grpSpPr>
          <a:xfrm>
            <a:off x="1587381" y="1215506"/>
            <a:ext cx="2687380" cy="4675087"/>
            <a:chOff x="710945" y="-317843"/>
            <a:chExt cx="3839115" cy="6678696"/>
          </a:xfrm>
        </p:grpSpPr>
        <p:grpSp>
          <p:nvGrpSpPr>
            <p:cNvPr id="212" name="Group 211">
              <a:extLst>
                <a:ext uri="{FF2B5EF4-FFF2-40B4-BE49-F238E27FC236}">
                  <a16:creationId xmlns:a16="http://schemas.microsoft.com/office/drawing/2014/main" id="{DC3742C9-168B-C478-9AF5-CC1975184C99}"/>
                </a:ext>
              </a:extLst>
            </p:cNvPr>
            <p:cNvGrpSpPr/>
            <p:nvPr/>
          </p:nvGrpSpPr>
          <p:grpSpPr>
            <a:xfrm>
              <a:off x="1383693" y="-317843"/>
              <a:ext cx="3166367" cy="6678696"/>
              <a:chOff x="7186715" y="1181581"/>
              <a:chExt cx="1762472" cy="3717513"/>
            </a:xfrm>
          </p:grpSpPr>
          <p:cxnSp>
            <p:nvCxnSpPr>
              <p:cNvPr id="213" name="Straight Connector 212">
                <a:extLst>
                  <a:ext uri="{FF2B5EF4-FFF2-40B4-BE49-F238E27FC236}">
                    <a16:creationId xmlns:a16="http://schemas.microsoft.com/office/drawing/2014/main" id="{F586F1C3-5EAD-C2F8-A185-A4BEC81C4057}"/>
                  </a:ext>
                </a:extLst>
              </p:cNvPr>
              <p:cNvCxnSpPr/>
              <p:nvPr/>
            </p:nvCxnSpPr>
            <p:spPr>
              <a:xfrm flipV="1">
                <a:off x="8068235" y="11815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EE9A36E9-A17E-36B0-B71D-1533D40BB70A}"/>
                  </a:ext>
                </a:extLst>
              </p:cNvPr>
              <p:cNvCxnSpPr>
                <a:cxnSpLocks/>
              </p:cNvCxnSpPr>
              <p:nvPr/>
            </p:nvCxnSpPr>
            <p:spPr>
              <a:xfrm flipH="1" flipV="1">
                <a:off x="7206475" y="3473900"/>
                <a:ext cx="858484" cy="14212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C318A7-F112-8955-986A-78CFD7EFACA0}"/>
                  </a:ext>
                </a:extLst>
              </p:cNvPr>
              <p:cNvCxnSpPr>
                <a:cxnSpLocks/>
              </p:cNvCxnSpPr>
              <p:nvPr/>
            </p:nvCxnSpPr>
            <p:spPr>
              <a:xfrm flipH="1" flipV="1">
                <a:off x="8005598" y="1566604"/>
                <a:ext cx="62274" cy="332238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B0F1158-128C-735A-7CC3-0B4C6153A3CC}"/>
                  </a:ext>
                </a:extLst>
              </p:cNvPr>
              <p:cNvCxnSpPr>
                <a:cxnSpLocks/>
              </p:cNvCxnSpPr>
              <p:nvPr/>
            </p:nvCxnSpPr>
            <p:spPr>
              <a:xfrm flipV="1">
                <a:off x="8067536" y="1568065"/>
                <a:ext cx="65675" cy="3321516"/>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08E7DA3-F15B-1CFC-AF72-9FDF259AB0F6}"/>
                  </a:ext>
                </a:extLst>
              </p:cNvPr>
              <p:cNvCxnSpPr>
                <a:cxnSpLocks/>
              </p:cNvCxnSpPr>
              <p:nvPr/>
            </p:nvCxnSpPr>
            <p:spPr>
              <a:xfrm>
                <a:off x="8137562" y="1569341"/>
                <a:ext cx="811625" cy="84597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0D42871-5537-0F2D-AE0B-9C00C61B0A0D}"/>
                  </a:ext>
                </a:extLst>
              </p:cNvPr>
              <p:cNvCxnSpPr>
                <a:cxnSpLocks/>
              </p:cNvCxnSpPr>
              <p:nvPr/>
            </p:nvCxnSpPr>
            <p:spPr>
              <a:xfrm flipH="1">
                <a:off x="7187006" y="1562763"/>
                <a:ext cx="817636" cy="8528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A19ACD3-AE88-78BD-C6DE-366F3E861812}"/>
                  </a:ext>
                </a:extLst>
              </p:cNvPr>
              <p:cNvCxnSpPr>
                <a:cxnSpLocks/>
              </p:cNvCxnSpPr>
              <p:nvPr/>
            </p:nvCxnSpPr>
            <p:spPr>
              <a:xfrm flipH="1" flipV="1">
                <a:off x="8002947" y="1565278"/>
                <a:ext cx="128938" cy="14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21D1364-CA24-1A5E-D267-E3881914946C}"/>
                  </a:ext>
                </a:extLst>
              </p:cNvPr>
              <p:cNvCxnSpPr>
                <a:cxnSpLocks/>
              </p:cNvCxnSpPr>
              <p:nvPr/>
            </p:nvCxnSpPr>
            <p:spPr>
              <a:xfrm>
                <a:off x="7186715" y="2412515"/>
                <a:ext cx="19760" cy="1062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E4544DB-0796-256A-BF59-F784ABD1D165}"/>
                  </a:ext>
                </a:extLst>
              </p:cNvPr>
              <p:cNvCxnSpPr>
                <a:cxnSpLocks/>
              </p:cNvCxnSpPr>
              <p:nvPr/>
            </p:nvCxnSpPr>
            <p:spPr>
              <a:xfrm flipH="1">
                <a:off x="8929483" y="2415956"/>
                <a:ext cx="18870" cy="10551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E0D4647-2D0B-4489-1D2F-FEF362B66505}"/>
                  </a:ext>
                </a:extLst>
              </p:cNvPr>
              <p:cNvCxnSpPr>
                <a:cxnSpLocks/>
              </p:cNvCxnSpPr>
              <p:nvPr/>
            </p:nvCxnSpPr>
            <p:spPr>
              <a:xfrm flipH="1">
                <a:off x="8067610" y="3472510"/>
                <a:ext cx="861873" cy="14265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246FF39-120F-D52A-9361-6825A0991F72}"/>
                </a:ext>
              </a:extLst>
            </p:cNvPr>
            <p:cNvGrpSpPr>
              <a:grpSpLocks noChangeAspect="1"/>
            </p:cNvGrpSpPr>
            <p:nvPr/>
          </p:nvGrpSpPr>
          <p:grpSpPr>
            <a:xfrm>
              <a:off x="710945" y="5205383"/>
              <a:ext cx="1148010" cy="1148325"/>
              <a:chOff x="4161754" y="1820602"/>
              <a:chExt cx="3893326" cy="3894398"/>
            </a:xfrm>
          </p:grpSpPr>
          <p:sp>
            <p:nvSpPr>
              <p:cNvPr id="3" name="Rectangle 2">
                <a:extLst>
                  <a:ext uri="{FF2B5EF4-FFF2-40B4-BE49-F238E27FC236}">
                    <a16:creationId xmlns:a16="http://schemas.microsoft.com/office/drawing/2014/main" id="{B5350CAD-A5E6-9825-FEC5-6D69040E42B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02FEE4D-0C98-E9AB-12A7-0C5B8057BF52}"/>
                  </a:ext>
                </a:extLst>
              </p:cNvPr>
              <p:cNvGrpSpPr/>
              <p:nvPr/>
            </p:nvGrpSpPr>
            <p:grpSpPr>
              <a:xfrm>
                <a:off x="4161754" y="1836174"/>
                <a:ext cx="1247837" cy="3873500"/>
                <a:chOff x="4427220" y="1828800"/>
                <a:chExt cx="1181100" cy="3873500"/>
              </a:xfrm>
            </p:grpSpPr>
            <p:cxnSp>
              <p:nvCxnSpPr>
                <p:cNvPr id="236" name="Straight Connector 235">
                  <a:extLst>
                    <a:ext uri="{FF2B5EF4-FFF2-40B4-BE49-F238E27FC236}">
                      <a16:creationId xmlns:a16="http://schemas.microsoft.com/office/drawing/2014/main" id="{ECAEB327-D1F0-290A-50CF-5C43E05463E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D415BE7-22E4-1423-DC18-CF10050124F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52EC6D8-0D03-EDF2-5142-A509694CFCA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28EF8C4-35C3-4C83-28A6-6F2686D5FFD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EF18EBE-1E81-6E29-27B5-ECDF1240B2F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94FED64-5C83-3C6F-9370-6F7C5E65880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64E9124-613B-0E01-ABB7-114A5D71DCD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0E9B201-F242-699E-0024-7463F64B97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CE00BFD-2A15-FECC-9A17-0740C5F5A8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287C48E-DACD-F2E2-BED8-94311DA2F93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E8F0022-2634-3661-607F-0618C298AE6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B2B0475-3B0E-F9B3-43CA-FF2D260E1250}"/>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7E56626C-38C6-C82E-EB9A-04E69B0E127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EFA588-E4E4-9877-5E29-3F4ECC29198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3CC4181-6E6B-2E64-2440-185EEF1ACDE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5B77613-85ED-2198-69D7-4DF6716CC62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47B919F-B38D-8A86-9E87-1C4738361DD2}"/>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D7CB6F6-9724-8FDF-E8D8-136594A03A1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B293DEF-9B54-0EFD-50A7-1A80AAB40A0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CAC1387-755C-5696-EAC8-2D68A44DABB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11774A4-7E45-6FBC-445D-87FAFC53DF4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7F5E859-31DA-4348-B73B-AC93CFB9F5F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FC4A0B-4648-59BF-AC46-A1869870D84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C52B182-EA12-8CDE-35E1-C9DA563C7796}"/>
                  </a:ext>
                </a:extLst>
              </p:cNvPr>
              <p:cNvGrpSpPr/>
              <p:nvPr/>
            </p:nvGrpSpPr>
            <p:grpSpPr>
              <a:xfrm rot="5400000">
                <a:off x="5484729" y="506554"/>
                <a:ext cx="1245403" cy="3873500"/>
                <a:chOff x="4427220" y="1828800"/>
                <a:chExt cx="1181100" cy="3873500"/>
              </a:xfrm>
            </p:grpSpPr>
            <p:cxnSp>
              <p:nvCxnSpPr>
                <p:cNvPr id="20" name="Straight Connector 19">
                  <a:extLst>
                    <a:ext uri="{FF2B5EF4-FFF2-40B4-BE49-F238E27FC236}">
                      <a16:creationId xmlns:a16="http://schemas.microsoft.com/office/drawing/2014/main" id="{DF7E8221-FBD8-62FF-04C2-4BD6F0CD3C0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20847C-231E-AF0D-E827-9402D1599BB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7AB29C-69C1-721C-C4C1-62F329901CD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F0B50B-695A-4C93-EEAC-1C289E4B871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E3E665-C083-CF6A-CFE6-44EC7F00F3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5E47CD-9992-E0F8-2144-F464E45ED0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CD4B1E-ED64-74BD-E2A3-03462FD04DF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778FF2-24C5-0F44-15F5-B5E14FC39C0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E29284-36F9-1980-738A-3D5AB762BC5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F6ED7D-7A1A-2987-6D53-700640BAC9A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EE1884B-5C9A-B901-DCAB-541DE1FB679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FC0E0BC-CA27-CCFA-2F38-E236775824E0}"/>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65F8EDDB-7AD5-9D9A-1E5A-6C8E1BC2D4A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0350B3-3427-5440-8506-0B6E76BD22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EECCE7-AD6A-AA8E-1A80-F038D5DA62C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536726-ABB0-F3B0-B786-7FE64D66716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62EEF9-05B5-A671-EAC4-EC458A80AD0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1FF932-3D41-3454-8C0F-CF26ADBA98E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367B15-2CCE-69D2-61B2-6F7F7C5B66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657219-F6DA-6218-5EBB-02315FF128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2E516F-C7BC-7781-A0DC-433D9C824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B86B8C-4F88-E791-FC36-1F311DDE939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F1CC84-E85D-9539-0242-76EB4DB8DDA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76834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9930C138-04A7-D3CB-121E-064317B61B12}"/>
              </a:ext>
            </a:extLst>
          </p:cNvPr>
          <p:cNvSpPr txBox="1"/>
          <p:nvPr/>
        </p:nvSpPr>
        <p:spPr>
          <a:xfrm>
            <a:off x="7260644" y="6360853"/>
            <a:ext cx="3717268" cy="307777"/>
          </a:xfrm>
          <a:prstGeom prst="rect">
            <a:avLst/>
          </a:prstGeom>
          <a:noFill/>
        </p:spPr>
        <p:txBody>
          <a:bodyPr wrap="square" rtlCol="0">
            <a:spAutoFit/>
          </a:bodyPr>
          <a:lstStyle/>
          <a:p>
            <a:pPr algn="ctr"/>
            <a:r>
              <a:rPr lang="en-GB" sz="1400" b="1" dirty="0"/>
              <a:t>T8 – CENTREFIRE RIFLE .50 INCH</a:t>
            </a:r>
          </a:p>
        </p:txBody>
      </p:sp>
      <p:sp>
        <p:nvSpPr>
          <p:cNvPr id="211" name="TextBox 210">
            <a:extLst>
              <a:ext uri="{FF2B5EF4-FFF2-40B4-BE49-F238E27FC236}">
                <a16:creationId xmlns:a16="http://schemas.microsoft.com/office/drawing/2014/main" id="{584E3809-F61B-6D99-A381-D51299E2032B}"/>
              </a:ext>
            </a:extLst>
          </p:cNvPr>
          <p:cNvSpPr txBox="1"/>
          <p:nvPr/>
        </p:nvSpPr>
        <p:spPr>
          <a:xfrm>
            <a:off x="1052161" y="6400630"/>
            <a:ext cx="3717268" cy="307777"/>
          </a:xfrm>
          <a:prstGeom prst="rect">
            <a:avLst/>
          </a:prstGeom>
          <a:noFill/>
        </p:spPr>
        <p:txBody>
          <a:bodyPr wrap="square" rtlCol="0">
            <a:spAutoFit/>
          </a:bodyPr>
          <a:lstStyle/>
          <a:p>
            <a:pPr algn="ctr"/>
            <a:r>
              <a:rPr lang="en-GB" sz="1400" b="1" dirty="0"/>
              <a:t>T8 – CENTREFIRE RIFLE .50 INCH</a:t>
            </a:r>
          </a:p>
        </p:txBody>
      </p:sp>
      <p:sp>
        <p:nvSpPr>
          <p:cNvPr id="238" name="Title 1">
            <a:extLst>
              <a:ext uri="{FF2B5EF4-FFF2-40B4-BE49-F238E27FC236}">
                <a16:creationId xmlns:a16="http://schemas.microsoft.com/office/drawing/2014/main" id="{665B9710-51DC-627F-3D95-35A3677294CB}"/>
              </a:ext>
            </a:extLst>
          </p:cNvPr>
          <p:cNvSpPr txBox="1">
            <a:spLocks/>
          </p:cNvSpPr>
          <p:nvPr/>
        </p:nvSpPr>
        <p:spPr>
          <a:xfrm>
            <a:off x="0" y="266198"/>
            <a:ext cx="12191997" cy="891225"/>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T8 – CENTREFIRE RIFLE .50 INCH</a:t>
            </a:r>
          </a:p>
          <a:p>
            <a:pPr algn="ctr"/>
            <a:r>
              <a:rPr lang="en-GB" sz="3200" dirty="0"/>
              <a:t>- LOA and ROA</a:t>
            </a:r>
            <a:endParaRPr lang="en-GB" sz="3200" b="1" dirty="0"/>
          </a:p>
          <a:p>
            <a:pPr algn="ctr"/>
            <a:endParaRPr lang="en-GB" sz="3200" b="1" dirty="0"/>
          </a:p>
        </p:txBody>
      </p:sp>
      <p:grpSp>
        <p:nvGrpSpPr>
          <p:cNvPr id="43" name="Group 42">
            <a:extLst>
              <a:ext uri="{FF2B5EF4-FFF2-40B4-BE49-F238E27FC236}">
                <a16:creationId xmlns:a16="http://schemas.microsoft.com/office/drawing/2014/main" id="{A99A7705-C0C4-EB19-8715-C3CA29B5A8A4}"/>
              </a:ext>
            </a:extLst>
          </p:cNvPr>
          <p:cNvGrpSpPr>
            <a:grpSpLocks noChangeAspect="1"/>
          </p:cNvGrpSpPr>
          <p:nvPr/>
        </p:nvGrpSpPr>
        <p:grpSpPr>
          <a:xfrm>
            <a:off x="1374711" y="1243095"/>
            <a:ext cx="3153902" cy="4667338"/>
            <a:chOff x="710945" y="-317843"/>
            <a:chExt cx="4509492" cy="6673419"/>
          </a:xfrm>
        </p:grpSpPr>
        <p:grpSp>
          <p:nvGrpSpPr>
            <p:cNvPr id="251" name="Group 250">
              <a:extLst>
                <a:ext uri="{FF2B5EF4-FFF2-40B4-BE49-F238E27FC236}">
                  <a16:creationId xmlns:a16="http://schemas.microsoft.com/office/drawing/2014/main" id="{59F442FB-45E6-F4B9-9F33-3EB702AADB9A}"/>
                </a:ext>
              </a:extLst>
            </p:cNvPr>
            <p:cNvGrpSpPr/>
            <p:nvPr/>
          </p:nvGrpSpPr>
          <p:grpSpPr>
            <a:xfrm>
              <a:off x="1383693" y="-317843"/>
              <a:ext cx="1583694" cy="6671551"/>
              <a:chOff x="1383693" y="-317843"/>
              <a:chExt cx="1583694" cy="6671551"/>
            </a:xfrm>
          </p:grpSpPr>
          <p:cxnSp>
            <p:nvCxnSpPr>
              <p:cNvPr id="213" name="Straight Connector 212">
                <a:extLst>
                  <a:ext uri="{FF2B5EF4-FFF2-40B4-BE49-F238E27FC236}">
                    <a16:creationId xmlns:a16="http://schemas.microsoft.com/office/drawing/2014/main" id="{F586F1C3-5EAD-C2F8-A185-A4BEC81C4057}"/>
                  </a:ext>
                </a:extLst>
              </p:cNvPr>
              <p:cNvCxnSpPr/>
              <p:nvPr/>
            </p:nvCxnSpPr>
            <p:spPr>
              <a:xfrm flipV="1">
                <a:off x="2967387" y="-317843"/>
                <a:ext cx="0" cy="66581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EE9A36E9-A17E-36B0-B71D-1533D40BB70A}"/>
                  </a:ext>
                </a:extLst>
              </p:cNvPr>
              <p:cNvCxnSpPr>
                <a:cxnSpLocks/>
              </p:cNvCxnSpPr>
              <p:nvPr/>
            </p:nvCxnSpPr>
            <p:spPr>
              <a:xfrm flipH="1" flipV="1">
                <a:off x="1419193" y="3800421"/>
                <a:ext cx="1542308" cy="25532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C318A7-F112-8955-986A-78CFD7EFACA0}"/>
                  </a:ext>
                </a:extLst>
              </p:cNvPr>
              <p:cNvCxnSpPr>
                <a:cxnSpLocks/>
              </p:cNvCxnSpPr>
              <p:nvPr/>
            </p:nvCxnSpPr>
            <p:spPr>
              <a:xfrm flipH="1" flipV="1">
                <a:off x="2854856" y="373870"/>
                <a:ext cx="111878" cy="5968827"/>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0D42871-5537-0F2D-AE0B-9C00C61B0A0D}"/>
                  </a:ext>
                </a:extLst>
              </p:cNvPr>
              <p:cNvCxnSpPr>
                <a:cxnSpLocks/>
              </p:cNvCxnSpPr>
              <p:nvPr/>
            </p:nvCxnSpPr>
            <p:spPr>
              <a:xfrm flipH="1">
                <a:off x="1384216" y="366969"/>
                <a:ext cx="1468923" cy="15322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A19ACD3-AE88-78BD-C6DE-366F3E861812}"/>
                  </a:ext>
                </a:extLst>
              </p:cNvPr>
              <p:cNvCxnSpPr>
                <a:cxnSpLocks/>
              </p:cNvCxnSpPr>
              <p:nvPr/>
            </p:nvCxnSpPr>
            <p:spPr>
              <a:xfrm flipH="1">
                <a:off x="2850094" y="371488"/>
                <a:ext cx="1121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21D1364-CA24-1A5E-D267-E3881914946C}"/>
                  </a:ext>
                </a:extLst>
              </p:cNvPr>
              <p:cNvCxnSpPr>
                <a:cxnSpLocks/>
              </p:cNvCxnSpPr>
              <p:nvPr/>
            </p:nvCxnSpPr>
            <p:spPr>
              <a:xfrm>
                <a:off x="1383693" y="1893591"/>
                <a:ext cx="35500" cy="19093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246FF39-120F-D52A-9361-6825A0991F72}"/>
                </a:ext>
              </a:extLst>
            </p:cNvPr>
            <p:cNvGrpSpPr>
              <a:grpSpLocks noChangeAspect="1"/>
            </p:cNvGrpSpPr>
            <p:nvPr/>
          </p:nvGrpSpPr>
          <p:grpSpPr>
            <a:xfrm>
              <a:off x="710945" y="5205383"/>
              <a:ext cx="1148010" cy="1148325"/>
              <a:chOff x="4161754" y="1820602"/>
              <a:chExt cx="3893326" cy="3894398"/>
            </a:xfrm>
          </p:grpSpPr>
          <p:sp>
            <p:nvSpPr>
              <p:cNvPr id="3" name="Rectangle 2">
                <a:extLst>
                  <a:ext uri="{FF2B5EF4-FFF2-40B4-BE49-F238E27FC236}">
                    <a16:creationId xmlns:a16="http://schemas.microsoft.com/office/drawing/2014/main" id="{B5350CAD-A5E6-9825-FEC5-6D69040E42B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02FEE4D-0C98-E9AB-12A7-0C5B8057BF52}"/>
                  </a:ext>
                </a:extLst>
              </p:cNvPr>
              <p:cNvGrpSpPr/>
              <p:nvPr/>
            </p:nvGrpSpPr>
            <p:grpSpPr>
              <a:xfrm>
                <a:off x="4161754" y="1836174"/>
                <a:ext cx="1247837" cy="3873500"/>
                <a:chOff x="4427220" y="1828800"/>
                <a:chExt cx="1181100" cy="3873500"/>
              </a:xfrm>
            </p:grpSpPr>
            <p:cxnSp>
              <p:nvCxnSpPr>
                <p:cNvPr id="236" name="Straight Connector 235">
                  <a:extLst>
                    <a:ext uri="{FF2B5EF4-FFF2-40B4-BE49-F238E27FC236}">
                      <a16:creationId xmlns:a16="http://schemas.microsoft.com/office/drawing/2014/main" id="{ECAEB327-D1F0-290A-50CF-5C43E05463E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D415BE7-22E4-1423-DC18-CF10050124F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52EC6D8-0D03-EDF2-5142-A509694CFCA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28EF8C4-35C3-4C83-28A6-6F2686D5FFD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EF18EBE-1E81-6E29-27B5-ECDF1240B2F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94FED64-5C83-3C6F-9370-6F7C5E65880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64E9124-613B-0E01-ABB7-114A5D71DCD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0E9B201-F242-699E-0024-7463F64B97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CE00BFD-2A15-FECC-9A17-0740C5F5A8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287C48E-DACD-F2E2-BED8-94311DA2F93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E8F0022-2634-3661-607F-0618C298AE6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B2B0475-3B0E-F9B3-43CA-FF2D260E1250}"/>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7E56626C-38C6-C82E-EB9A-04E69B0E127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EFA588-E4E4-9877-5E29-3F4ECC29198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3CC4181-6E6B-2E64-2440-185EEF1ACDE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5B77613-85ED-2198-69D7-4DF6716CC62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47B919F-B38D-8A86-9E87-1C4738361DD2}"/>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D7CB6F6-9724-8FDF-E8D8-136594A03A1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B293DEF-9B54-0EFD-50A7-1A80AAB40A0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CAC1387-755C-5696-EAC8-2D68A44DABB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11774A4-7E45-6FBC-445D-87FAFC53DF4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7F5E859-31DA-4348-B73B-AC93CFB9F5F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FC4A0B-4648-59BF-AC46-A1869870D84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C52B182-EA12-8CDE-35E1-C9DA563C7796}"/>
                  </a:ext>
                </a:extLst>
              </p:cNvPr>
              <p:cNvGrpSpPr/>
              <p:nvPr/>
            </p:nvGrpSpPr>
            <p:grpSpPr>
              <a:xfrm rot="5400000">
                <a:off x="5484729" y="506554"/>
                <a:ext cx="1245403" cy="3873500"/>
                <a:chOff x="4427220" y="1828800"/>
                <a:chExt cx="1181100" cy="3873500"/>
              </a:xfrm>
            </p:grpSpPr>
            <p:cxnSp>
              <p:nvCxnSpPr>
                <p:cNvPr id="20" name="Straight Connector 19">
                  <a:extLst>
                    <a:ext uri="{FF2B5EF4-FFF2-40B4-BE49-F238E27FC236}">
                      <a16:creationId xmlns:a16="http://schemas.microsoft.com/office/drawing/2014/main" id="{DF7E8221-FBD8-62FF-04C2-4BD6F0CD3C0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20847C-231E-AF0D-E827-9402D1599BB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7AB29C-69C1-721C-C4C1-62F329901CD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F0B50B-695A-4C93-EEAC-1C289E4B871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E3E665-C083-CF6A-CFE6-44EC7F00F3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5E47CD-9992-E0F8-2144-F464E45ED0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CD4B1E-ED64-74BD-E2A3-03462FD04DF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778FF2-24C5-0F44-15F5-B5E14FC39C0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E29284-36F9-1980-738A-3D5AB762BC5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F6ED7D-7A1A-2987-6D53-700640BAC9A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EE1884B-5C9A-B901-DCAB-541DE1FB679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FC0E0BC-CA27-CCFA-2F38-E236775824E0}"/>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65F8EDDB-7AD5-9D9A-1E5A-6C8E1BC2D4A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0350B3-3427-5440-8506-0B6E76BD22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EECCE7-AD6A-AA8E-1A80-F038D5DA62C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536726-ABB0-F3B0-B786-7FE64D66716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62EEF9-05B5-A671-EAC4-EC458A80AD0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1FF932-3D41-3454-8C0F-CF26ADBA98E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367B15-2CCE-69D2-61B2-6F7F7C5B66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657219-F6DA-6218-5EBB-02315FF128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2E516F-C7BC-7781-A0DC-433D9C824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B86B8C-4F88-E791-FC36-1F311DDE939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F1CC84-E85D-9539-0242-76EB4DB8DDA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52" name="Group 251">
              <a:extLst>
                <a:ext uri="{FF2B5EF4-FFF2-40B4-BE49-F238E27FC236}">
                  <a16:creationId xmlns:a16="http://schemas.microsoft.com/office/drawing/2014/main" id="{ABB0B49C-9827-3302-21C9-E27ABDD56554}"/>
                </a:ext>
              </a:extLst>
            </p:cNvPr>
            <p:cNvGrpSpPr/>
            <p:nvPr/>
          </p:nvGrpSpPr>
          <p:grpSpPr>
            <a:xfrm flipH="1">
              <a:off x="3636743" y="-315975"/>
              <a:ext cx="1583694" cy="6671551"/>
              <a:chOff x="1383693" y="-317843"/>
              <a:chExt cx="1583694" cy="6671551"/>
            </a:xfrm>
          </p:grpSpPr>
          <p:cxnSp>
            <p:nvCxnSpPr>
              <p:cNvPr id="253" name="Straight Connector 252">
                <a:extLst>
                  <a:ext uri="{FF2B5EF4-FFF2-40B4-BE49-F238E27FC236}">
                    <a16:creationId xmlns:a16="http://schemas.microsoft.com/office/drawing/2014/main" id="{9EA56E6B-2EEB-09CB-8F0F-8FEB475B0A27}"/>
                  </a:ext>
                </a:extLst>
              </p:cNvPr>
              <p:cNvCxnSpPr/>
              <p:nvPr/>
            </p:nvCxnSpPr>
            <p:spPr>
              <a:xfrm flipV="1">
                <a:off x="2967387" y="-317843"/>
                <a:ext cx="0" cy="66581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4" name="Straight Connector 253">
                <a:extLst>
                  <a:ext uri="{FF2B5EF4-FFF2-40B4-BE49-F238E27FC236}">
                    <a16:creationId xmlns:a16="http://schemas.microsoft.com/office/drawing/2014/main" id="{B8FC970B-E233-A8D5-0EDB-7BB2DE772361}"/>
                  </a:ext>
                </a:extLst>
              </p:cNvPr>
              <p:cNvCxnSpPr>
                <a:cxnSpLocks/>
              </p:cNvCxnSpPr>
              <p:nvPr/>
            </p:nvCxnSpPr>
            <p:spPr>
              <a:xfrm flipH="1" flipV="1">
                <a:off x="1419193" y="3800421"/>
                <a:ext cx="1542308" cy="25532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B3A9106B-6D10-67C2-518A-0E4B52FB3482}"/>
                  </a:ext>
                </a:extLst>
              </p:cNvPr>
              <p:cNvCxnSpPr>
                <a:cxnSpLocks/>
              </p:cNvCxnSpPr>
              <p:nvPr/>
            </p:nvCxnSpPr>
            <p:spPr>
              <a:xfrm flipH="1" flipV="1">
                <a:off x="2854856" y="373870"/>
                <a:ext cx="111878" cy="5968827"/>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83A984-9029-2213-E9B9-DF42BFA2DFEC}"/>
                  </a:ext>
                </a:extLst>
              </p:cNvPr>
              <p:cNvCxnSpPr>
                <a:cxnSpLocks/>
              </p:cNvCxnSpPr>
              <p:nvPr/>
            </p:nvCxnSpPr>
            <p:spPr>
              <a:xfrm flipH="1">
                <a:off x="1384216" y="366969"/>
                <a:ext cx="1468923" cy="15322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8766B-A77B-5491-FC64-098872F32F5D}"/>
                  </a:ext>
                </a:extLst>
              </p:cNvPr>
              <p:cNvCxnSpPr>
                <a:cxnSpLocks/>
              </p:cNvCxnSpPr>
              <p:nvPr/>
            </p:nvCxnSpPr>
            <p:spPr>
              <a:xfrm flipH="1">
                <a:off x="2850094" y="371488"/>
                <a:ext cx="1121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C3CC77-0369-4021-9C1F-CA631C603A51}"/>
                  </a:ext>
                </a:extLst>
              </p:cNvPr>
              <p:cNvCxnSpPr>
                <a:cxnSpLocks/>
              </p:cNvCxnSpPr>
              <p:nvPr/>
            </p:nvCxnSpPr>
            <p:spPr>
              <a:xfrm>
                <a:off x="1383693" y="1893591"/>
                <a:ext cx="35500" cy="19093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7DA7AD4A-287D-3C9E-48F5-8C80A16F9D92}"/>
              </a:ext>
            </a:extLst>
          </p:cNvPr>
          <p:cNvGrpSpPr>
            <a:grpSpLocks noChangeAspect="1"/>
          </p:cNvGrpSpPr>
          <p:nvPr/>
        </p:nvGrpSpPr>
        <p:grpSpPr>
          <a:xfrm>
            <a:off x="7372190" y="1117000"/>
            <a:ext cx="2621578" cy="4680879"/>
            <a:chOff x="7039266" y="-322573"/>
            <a:chExt cx="3734276" cy="6667625"/>
          </a:xfrm>
        </p:grpSpPr>
        <p:grpSp>
          <p:nvGrpSpPr>
            <p:cNvPr id="66" name="Group 65">
              <a:extLst>
                <a:ext uri="{FF2B5EF4-FFF2-40B4-BE49-F238E27FC236}">
                  <a16:creationId xmlns:a16="http://schemas.microsoft.com/office/drawing/2014/main" id="{989C6749-F050-4CAC-073C-3F492864D182}"/>
                </a:ext>
              </a:extLst>
            </p:cNvPr>
            <p:cNvGrpSpPr>
              <a:grpSpLocks noChangeAspect="1"/>
            </p:cNvGrpSpPr>
            <p:nvPr/>
          </p:nvGrpSpPr>
          <p:grpSpPr>
            <a:xfrm>
              <a:off x="7039266" y="5191999"/>
              <a:ext cx="1148010" cy="1148325"/>
              <a:chOff x="4161754" y="1820602"/>
              <a:chExt cx="3893326" cy="3894398"/>
            </a:xfrm>
          </p:grpSpPr>
          <p:sp>
            <p:nvSpPr>
              <p:cNvPr id="67" name="Rectangle 66">
                <a:extLst>
                  <a:ext uri="{FF2B5EF4-FFF2-40B4-BE49-F238E27FC236}">
                    <a16:creationId xmlns:a16="http://schemas.microsoft.com/office/drawing/2014/main" id="{A81A4E8F-1BA5-E36A-BC57-E6F75E15DD27}"/>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1C785740-C7C0-6181-6DD9-2D99EAE62D68}"/>
                  </a:ext>
                </a:extLst>
              </p:cNvPr>
              <p:cNvGrpSpPr/>
              <p:nvPr/>
            </p:nvGrpSpPr>
            <p:grpSpPr>
              <a:xfrm>
                <a:off x="4161754" y="1836174"/>
                <a:ext cx="1247837" cy="3873500"/>
                <a:chOff x="4427220" y="1828800"/>
                <a:chExt cx="1181100" cy="3873500"/>
              </a:xfrm>
            </p:grpSpPr>
            <p:cxnSp>
              <p:nvCxnSpPr>
                <p:cNvPr id="105" name="Straight Connector 104">
                  <a:extLst>
                    <a:ext uri="{FF2B5EF4-FFF2-40B4-BE49-F238E27FC236}">
                      <a16:creationId xmlns:a16="http://schemas.microsoft.com/office/drawing/2014/main" id="{C3CBF9AB-B4EE-DC65-C347-B38EB7122E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74F04AD-9B48-E955-91CD-391871C12F7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9CFD5B-F4E2-2390-2E18-933E2F7C5B7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DED1FA-6A09-2A5D-F914-34B6C1782F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B5CEBB-A68D-1D07-40F2-D86DC55D5C0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20B770-6E01-00F0-7AB7-7185D9A6B4B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882C12-F1DF-6195-E69D-0CF50C4CE4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ACF2728-5917-D828-0FA7-8F4926509D2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400C1E2-D265-0D82-6ED7-5E70FCB2802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5B70399-39DE-22B9-C6A0-78F9C86CDBA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9B8597-4C23-BD97-6E93-2CE1508624C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24EEA40-C355-2EB2-CDD5-DFB4CBFF3807}"/>
                  </a:ext>
                </a:extLst>
              </p:cNvPr>
              <p:cNvGrpSpPr/>
              <p:nvPr/>
            </p:nvGrpSpPr>
            <p:grpSpPr>
              <a:xfrm flipH="1">
                <a:off x="6804896" y="1836420"/>
                <a:ext cx="1247837" cy="3873500"/>
                <a:chOff x="4427220" y="1828800"/>
                <a:chExt cx="1181100" cy="3873500"/>
              </a:xfrm>
            </p:grpSpPr>
            <p:cxnSp>
              <p:nvCxnSpPr>
                <p:cNvPr id="94" name="Straight Connector 93">
                  <a:extLst>
                    <a:ext uri="{FF2B5EF4-FFF2-40B4-BE49-F238E27FC236}">
                      <a16:creationId xmlns:a16="http://schemas.microsoft.com/office/drawing/2014/main" id="{431F6851-10B7-15C4-16A9-BE9487B10D3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99DFE23-8315-9A83-1966-CFA2063C1F3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7C55902-4298-ADA8-CE2C-085BAE73A51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1F48B6F-9971-A193-5496-E2AB4BA91EE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457A5E2-9981-B830-5969-E7EA305CF90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EFD3736-0A30-0F5A-ECA3-8961DF95367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4254F6D-88F1-C0D8-1066-35B06C8CAF6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96EEF4D-6E09-4EAA-9104-5682AF60FC3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A92AB08-0E67-9904-2424-2025CF9F95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BBE93A2-0984-F3D0-55D4-5A9625C0917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07E400D-43C9-9DC5-E42F-FF3B9924F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47163F39-874B-6245-B618-C9CF182327D3}"/>
                  </a:ext>
                </a:extLst>
              </p:cNvPr>
              <p:cNvGrpSpPr/>
              <p:nvPr/>
            </p:nvGrpSpPr>
            <p:grpSpPr>
              <a:xfrm rot="5400000">
                <a:off x="5484729" y="506554"/>
                <a:ext cx="1245403" cy="3873500"/>
                <a:chOff x="4427220" y="1828800"/>
                <a:chExt cx="1181100" cy="3873500"/>
              </a:xfrm>
            </p:grpSpPr>
            <p:cxnSp>
              <p:nvCxnSpPr>
                <p:cNvPr id="83" name="Straight Connector 82">
                  <a:extLst>
                    <a:ext uri="{FF2B5EF4-FFF2-40B4-BE49-F238E27FC236}">
                      <a16:creationId xmlns:a16="http://schemas.microsoft.com/office/drawing/2014/main" id="{6152C043-3BA0-2CA5-814A-45FE86011179}"/>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F3741CB-5A22-8574-4945-F7809134D99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69B82C2-2892-212F-9F69-8B35C7C4743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9746288-F1B4-9528-3180-E17049028B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9ECF4-5A78-FD05-F7A4-CFF27D2144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312C703-C820-AEDB-B048-EACC776A8D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82DFE5-D543-A363-ECB5-75B379C559D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9CDC73-682A-D750-2AC5-C6F7BDEE091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DA375B-F6E2-5E36-9D01-FEBC2B56871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A34038D-33F9-BD1E-D890-C3492266278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DD2C57-2576-0B2D-A9BF-EAEC2918E94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BC5539C-192A-70A0-F796-DF873DD8E0E4}"/>
                  </a:ext>
                </a:extLst>
              </p:cNvPr>
              <p:cNvGrpSpPr/>
              <p:nvPr/>
            </p:nvGrpSpPr>
            <p:grpSpPr>
              <a:xfrm rot="5400000" flipH="1">
                <a:off x="5484474" y="3153186"/>
                <a:ext cx="1245421" cy="3873500"/>
                <a:chOff x="4427220" y="1828800"/>
                <a:chExt cx="1181100" cy="3873500"/>
              </a:xfrm>
            </p:grpSpPr>
            <p:cxnSp>
              <p:nvCxnSpPr>
                <p:cNvPr id="72" name="Straight Connector 71">
                  <a:extLst>
                    <a:ext uri="{FF2B5EF4-FFF2-40B4-BE49-F238E27FC236}">
                      <a16:creationId xmlns:a16="http://schemas.microsoft.com/office/drawing/2014/main" id="{0FD97B56-959E-C50B-6071-4579FC0CA74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3C64C5E-02CD-8802-4190-A4CE3631B5F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88FE002-F7B3-0A75-EE57-55EA632CA3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18EA0EE-16BE-24DD-768F-4B5E3751ED6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E486AF-AC63-3984-1952-60C08FDF0F5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B610A5A-089B-5F1B-28BE-5DCE71827DC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1DEF738-6F82-98FD-6BA7-7C59E8EB9F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5B8F9C0-A6BB-663E-1C9D-CB7D426E74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471206E-B56A-0562-28AB-FEFCDFF7B71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A62898-5421-F195-938F-CA912EE411E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E52E3F-2C02-7996-49BF-9CF032DCF60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2F4D4A5E-249D-D785-DCA3-FFAD85F90F76}"/>
                </a:ext>
              </a:extLst>
            </p:cNvPr>
            <p:cNvGrpSpPr/>
            <p:nvPr/>
          </p:nvGrpSpPr>
          <p:grpSpPr>
            <a:xfrm>
              <a:off x="8407589" y="-322573"/>
              <a:ext cx="854105" cy="6667625"/>
              <a:chOff x="8407589" y="-322573"/>
              <a:chExt cx="854105" cy="6667625"/>
            </a:xfrm>
          </p:grpSpPr>
          <p:cxnSp>
            <p:nvCxnSpPr>
              <p:cNvPr id="29" name="Straight Connector 28">
                <a:extLst>
                  <a:ext uri="{FF2B5EF4-FFF2-40B4-BE49-F238E27FC236}">
                    <a16:creationId xmlns:a16="http://schemas.microsoft.com/office/drawing/2014/main" id="{871CC66F-DC2B-AA8A-A51A-1CC8FAC9F877}"/>
                  </a:ext>
                </a:extLst>
              </p:cNvPr>
              <p:cNvCxnSpPr/>
              <p:nvPr/>
            </p:nvCxnSpPr>
            <p:spPr>
              <a:xfrm flipV="1">
                <a:off x="9261694" y="-322573"/>
                <a:ext cx="0" cy="6658168"/>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B41AC78-907C-8426-84E6-1FC97B4E4ECE}"/>
                  </a:ext>
                </a:extLst>
              </p:cNvPr>
              <p:cNvCxnSpPr>
                <a:cxnSpLocks/>
              </p:cNvCxnSpPr>
              <p:nvPr/>
            </p:nvCxnSpPr>
            <p:spPr>
              <a:xfrm flipH="1" flipV="1">
                <a:off x="8483303" y="5054186"/>
                <a:ext cx="773107" cy="12908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2905A3-623E-6A60-666E-9EE11F2C24A3}"/>
                  </a:ext>
                </a:extLst>
              </p:cNvPr>
              <p:cNvCxnSpPr>
                <a:cxnSpLocks/>
              </p:cNvCxnSpPr>
              <p:nvPr/>
            </p:nvCxnSpPr>
            <p:spPr>
              <a:xfrm flipH="1" flipV="1">
                <a:off x="9149163" y="359618"/>
                <a:ext cx="111878" cy="5968828"/>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9737EB-21F0-AA9F-E9D5-0C200A2DE006}"/>
                  </a:ext>
                </a:extLst>
              </p:cNvPr>
              <p:cNvCxnSpPr>
                <a:cxnSpLocks/>
              </p:cNvCxnSpPr>
              <p:nvPr/>
            </p:nvCxnSpPr>
            <p:spPr>
              <a:xfrm flipH="1">
                <a:off x="8407589" y="352718"/>
                <a:ext cx="739857" cy="7730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3906D-9D18-E7C1-9407-B9EEEDC6F47A}"/>
                  </a:ext>
                </a:extLst>
              </p:cNvPr>
              <p:cNvCxnSpPr>
                <a:cxnSpLocks/>
              </p:cNvCxnSpPr>
              <p:nvPr/>
            </p:nvCxnSpPr>
            <p:spPr>
              <a:xfrm flipH="1">
                <a:off x="9144401" y="357236"/>
                <a:ext cx="1162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A036B1-6E68-BD80-DEB8-04FCE785C0F6}"/>
                  </a:ext>
                </a:extLst>
              </p:cNvPr>
              <p:cNvCxnSpPr>
                <a:cxnSpLocks/>
              </p:cNvCxnSpPr>
              <p:nvPr/>
            </p:nvCxnSpPr>
            <p:spPr>
              <a:xfrm>
                <a:off x="8408906" y="1128578"/>
                <a:ext cx="78933" cy="3934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F6C324C3-CBE7-1A86-0B7B-9A6B600B13C3}"/>
                </a:ext>
              </a:extLst>
            </p:cNvPr>
            <p:cNvGrpSpPr/>
            <p:nvPr/>
          </p:nvGrpSpPr>
          <p:grpSpPr>
            <a:xfrm flipH="1">
              <a:off x="9919437" y="-322573"/>
              <a:ext cx="854105" cy="6667625"/>
              <a:chOff x="8407589" y="-322573"/>
              <a:chExt cx="854105" cy="6667625"/>
            </a:xfrm>
          </p:grpSpPr>
          <p:cxnSp>
            <p:nvCxnSpPr>
              <p:cNvPr id="47" name="Straight Connector 46">
                <a:extLst>
                  <a:ext uri="{FF2B5EF4-FFF2-40B4-BE49-F238E27FC236}">
                    <a16:creationId xmlns:a16="http://schemas.microsoft.com/office/drawing/2014/main" id="{2C2018C4-74AE-BFAC-45E9-2821D15D0388}"/>
                  </a:ext>
                </a:extLst>
              </p:cNvPr>
              <p:cNvCxnSpPr/>
              <p:nvPr/>
            </p:nvCxnSpPr>
            <p:spPr>
              <a:xfrm flipV="1">
                <a:off x="9261694" y="-322573"/>
                <a:ext cx="0" cy="6658168"/>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A0F50C87-4850-51BD-E26F-2911DC6CAE0D}"/>
                  </a:ext>
                </a:extLst>
              </p:cNvPr>
              <p:cNvCxnSpPr>
                <a:cxnSpLocks/>
              </p:cNvCxnSpPr>
              <p:nvPr/>
            </p:nvCxnSpPr>
            <p:spPr>
              <a:xfrm flipH="1" flipV="1">
                <a:off x="8483303" y="5054186"/>
                <a:ext cx="773107" cy="12908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92933FC-92DE-0926-0E60-EC870F2C9955}"/>
                  </a:ext>
                </a:extLst>
              </p:cNvPr>
              <p:cNvCxnSpPr>
                <a:cxnSpLocks/>
              </p:cNvCxnSpPr>
              <p:nvPr/>
            </p:nvCxnSpPr>
            <p:spPr>
              <a:xfrm flipH="1" flipV="1">
                <a:off x="9149163" y="359618"/>
                <a:ext cx="111878" cy="5968828"/>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BD45C5-B6D9-6AA5-CAA6-BB94765A828C}"/>
                  </a:ext>
                </a:extLst>
              </p:cNvPr>
              <p:cNvCxnSpPr>
                <a:cxnSpLocks/>
              </p:cNvCxnSpPr>
              <p:nvPr/>
            </p:nvCxnSpPr>
            <p:spPr>
              <a:xfrm flipH="1">
                <a:off x="8407589" y="352718"/>
                <a:ext cx="739857" cy="7730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FB7D03-8460-15FE-C22F-D69DF361E08B}"/>
                  </a:ext>
                </a:extLst>
              </p:cNvPr>
              <p:cNvCxnSpPr>
                <a:cxnSpLocks/>
              </p:cNvCxnSpPr>
              <p:nvPr/>
            </p:nvCxnSpPr>
            <p:spPr>
              <a:xfrm flipH="1">
                <a:off x="9144401" y="357236"/>
                <a:ext cx="1162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686B4B6-D4B4-DF16-FAEE-DC0449644EE3}"/>
                  </a:ext>
                </a:extLst>
              </p:cNvPr>
              <p:cNvCxnSpPr>
                <a:cxnSpLocks/>
              </p:cNvCxnSpPr>
              <p:nvPr/>
            </p:nvCxnSpPr>
            <p:spPr>
              <a:xfrm>
                <a:off x="8408906" y="1128578"/>
                <a:ext cx="78933" cy="39342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969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BD73-F47A-47FF-9ABB-F29E7FC1AC9D}"/>
              </a:ext>
            </a:extLst>
          </p:cNvPr>
          <p:cNvSpPr>
            <a:spLocks noGrp="1"/>
          </p:cNvSpPr>
          <p:nvPr>
            <p:ph type="ctrTitle"/>
          </p:nvPr>
        </p:nvSpPr>
        <p:spPr>
          <a:xfrm>
            <a:off x="875129" y="2026920"/>
            <a:ext cx="10239911" cy="2804160"/>
          </a:xfrm>
        </p:spPr>
        <p:txBody>
          <a:bodyPr>
            <a:normAutofit/>
          </a:bodyPr>
          <a:lstStyle/>
          <a:p>
            <a:pPr algn="ctr"/>
            <a:r>
              <a:rPr lang="mi-NZ" sz="4800" dirty="0" err="1"/>
              <a:t>Please</a:t>
            </a:r>
            <a:r>
              <a:rPr lang="mi-NZ" sz="4800" dirty="0"/>
              <a:t> </a:t>
            </a:r>
            <a:r>
              <a:rPr lang="mi-NZ" sz="4800" dirty="0" err="1"/>
              <a:t>contact</a:t>
            </a:r>
            <a:r>
              <a:rPr lang="mi-NZ" sz="4800" dirty="0"/>
              <a:t> </a:t>
            </a:r>
            <a:r>
              <a:rPr lang="mi-NZ" sz="4800" dirty="0">
                <a:hlinkClick r:id="rId2"/>
              </a:rPr>
              <a:t>ClubsandRanges@police.govt.nz</a:t>
            </a:r>
            <a:r>
              <a:rPr lang="mi-NZ" sz="4800" dirty="0"/>
              <a:t> </a:t>
            </a:r>
            <a:r>
              <a:rPr lang="mi-NZ" sz="4800" dirty="0" err="1"/>
              <a:t>if</a:t>
            </a:r>
            <a:r>
              <a:rPr lang="mi-NZ" sz="4800" dirty="0"/>
              <a:t> </a:t>
            </a:r>
            <a:r>
              <a:rPr lang="mi-NZ" sz="4800" dirty="0" err="1"/>
              <a:t>you</a:t>
            </a:r>
            <a:r>
              <a:rPr lang="mi-NZ" sz="4800" dirty="0"/>
              <a:t> </a:t>
            </a:r>
            <a:r>
              <a:rPr lang="mi-NZ" sz="4800" dirty="0" err="1"/>
              <a:t>inccur</a:t>
            </a:r>
            <a:r>
              <a:rPr lang="mi-NZ" sz="4800" dirty="0"/>
              <a:t> a </a:t>
            </a:r>
            <a:r>
              <a:rPr lang="mi-NZ" sz="4800" dirty="0" err="1"/>
              <a:t>problem</a:t>
            </a:r>
            <a:r>
              <a:rPr lang="mi-NZ" sz="4800" dirty="0"/>
              <a:t> </a:t>
            </a:r>
            <a:r>
              <a:rPr lang="mi-NZ" sz="4800" dirty="0" err="1"/>
              <a:t>with</a:t>
            </a:r>
            <a:r>
              <a:rPr lang="mi-NZ" sz="4800" dirty="0"/>
              <a:t> </a:t>
            </a:r>
            <a:r>
              <a:rPr lang="mi-NZ" sz="4800" dirty="0" err="1"/>
              <a:t>the</a:t>
            </a:r>
            <a:r>
              <a:rPr lang="mi-NZ" sz="4800" dirty="0"/>
              <a:t> </a:t>
            </a:r>
            <a:r>
              <a:rPr lang="mi-NZ" sz="4800" dirty="0" err="1"/>
              <a:t>use</a:t>
            </a:r>
            <a:r>
              <a:rPr lang="mi-NZ" sz="4800" dirty="0"/>
              <a:t> </a:t>
            </a:r>
            <a:r>
              <a:rPr lang="mi-NZ" sz="4800" dirty="0" err="1"/>
              <a:t>of</a:t>
            </a:r>
            <a:r>
              <a:rPr lang="mi-NZ" sz="4800" dirty="0"/>
              <a:t> </a:t>
            </a:r>
            <a:r>
              <a:rPr lang="mi-NZ" sz="4800" dirty="0" err="1"/>
              <a:t>these</a:t>
            </a:r>
            <a:r>
              <a:rPr lang="mi-NZ" sz="4800" dirty="0"/>
              <a:t> </a:t>
            </a:r>
            <a:r>
              <a:rPr lang="mi-NZ" sz="4800" dirty="0" err="1"/>
              <a:t>electronic</a:t>
            </a:r>
            <a:r>
              <a:rPr lang="mi-NZ" sz="4800" dirty="0"/>
              <a:t> </a:t>
            </a:r>
            <a:r>
              <a:rPr lang="mi-NZ" sz="4800" dirty="0" err="1"/>
              <a:t>ADATs</a:t>
            </a:r>
            <a:endParaRPr lang="en-NZ" sz="4800" dirty="0"/>
          </a:p>
        </p:txBody>
      </p:sp>
    </p:spTree>
    <p:extLst>
      <p:ext uri="{BB962C8B-B14F-4D97-AF65-F5344CB8AC3E}">
        <p14:creationId xmlns:p14="http://schemas.microsoft.com/office/powerpoint/2010/main" val="19278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B32C-7DD6-049A-8FE7-1B2E1E967FF5}"/>
              </a:ext>
            </a:extLst>
          </p:cNvPr>
          <p:cNvSpPr>
            <a:spLocks noGrp="1"/>
          </p:cNvSpPr>
          <p:nvPr>
            <p:ph type="title"/>
          </p:nvPr>
        </p:nvSpPr>
        <p:spPr>
          <a:xfrm>
            <a:off x="1356360" y="365125"/>
            <a:ext cx="10515600" cy="803275"/>
          </a:xfrm>
        </p:spPr>
        <p:txBody>
          <a:bodyPr/>
          <a:lstStyle/>
          <a:p>
            <a:r>
              <a:rPr lang="en-GB" dirty="0"/>
              <a:t>Moving objects instructions and tips</a:t>
            </a:r>
          </a:p>
        </p:txBody>
      </p:sp>
      <p:sp>
        <p:nvSpPr>
          <p:cNvPr id="3" name="Content Placeholder 2">
            <a:extLst>
              <a:ext uri="{FF2B5EF4-FFF2-40B4-BE49-F238E27FC236}">
                <a16:creationId xmlns:a16="http://schemas.microsoft.com/office/drawing/2014/main" id="{CDB5EF4D-4AD2-2DA9-02D1-AC3D6C12277C}"/>
              </a:ext>
            </a:extLst>
          </p:cNvPr>
          <p:cNvSpPr>
            <a:spLocks noGrp="1"/>
          </p:cNvSpPr>
          <p:nvPr>
            <p:ph idx="1"/>
          </p:nvPr>
        </p:nvSpPr>
        <p:spPr>
          <a:xfrm>
            <a:off x="838200" y="1168400"/>
            <a:ext cx="10515600" cy="5435599"/>
          </a:xfrm>
        </p:spPr>
        <p:txBody>
          <a:bodyPr>
            <a:normAutofit fontScale="85000" lnSpcReduction="10000"/>
          </a:bodyPr>
          <a:lstStyle/>
          <a:p>
            <a:pPr marL="0" indent="0">
              <a:buNone/>
            </a:pPr>
            <a:r>
              <a:rPr lang="en-NZ" sz="1900" b="1" dirty="0">
                <a:effectLst/>
                <a:latin typeface="Calibri" panose="020F0502020204030204" pitchFamily="34" charset="0"/>
                <a:ea typeface="Calibri" panose="020F0502020204030204" pitchFamily="34" charset="0"/>
              </a:rPr>
              <a:t>INSTRUCTIONS</a:t>
            </a: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The instructions for the application of these ADATs </a:t>
            </a:r>
            <a:r>
              <a:rPr lang="en-NZ" sz="1900" dirty="0">
                <a:latin typeface="Calibri" panose="020F0502020204030204" pitchFamily="34" charset="0"/>
                <a:ea typeface="Calibri" panose="020F0502020204030204" pitchFamily="34" charset="0"/>
                <a:cs typeface="Times New Roman" panose="02020603050405020304" pitchFamily="18" charset="0"/>
              </a:rPr>
              <a:t>are contained in the Electronic Templating pdf presentations.</a:t>
            </a: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Four individual transparent ADATs have been provided for each type of ADAT (T1 to T8), to allow for ground and hard impact surfaces including full templates for single lines of fire (range axis) and half templates for a separate left of arc (LOA) and right of arc (ROA).Each template has a scaled </a:t>
            </a:r>
            <a:r>
              <a:rPr lang="en-NZ" sz="1900" dirty="0" err="1">
                <a:effectLst/>
                <a:latin typeface="Calibri" panose="020F0502020204030204" pitchFamily="34" charset="0"/>
                <a:ea typeface="Calibri" panose="020F0502020204030204" pitchFamily="34" charset="0"/>
                <a:cs typeface="Times New Roman" panose="02020603050405020304" pitchFamily="18" charset="0"/>
              </a:rPr>
              <a:t>romer</a:t>
            </a:r>
            <a:r>
              <a:rPr lang="en-NZ" sz="1900" dirty="0">
                <a:effectLst/>
                <a:latin typeface="Calibri" panose="020F0502020204030204" pitchFamily="34" charset="0"/>
                <a:ea typeface="Calibri" panose="020F0502020204030204" pitchFamily="34" charset="0"/>
                <a:cs typeface="Times New Roman" panose="02020603050405020304" pitchFamily="18" charset="0"/>
              </a:rPr>
              <a:t>. Ensure you select the correct template.</a:t>
            </a: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Copy and paste the template </a:t>
            </a:r>
            <a:r>
              <a:rPr lang="en-NZ" sz="1900" dirty="0">
                <a:effectLst/>
                <a:latin typeface="Calibri" panose="020F0502020204030204" pitchFamily="34" charset="0"/>
                <a:ea typeface="Calibri" panose="020F0502020204030204" pitchFamily="34" charset="0"/>
                <a:sym typeface="Wingdings" panose="05000000000000000000" pitchFamily="2" charset="2"/>
              </a:rPr>
              <a:t></a:t>
            </a:r>
            <a:r>
              <a:rPr lang="en-NZ" sz="1900" dirty="0">
                <a:effectLst/>
                <a:latin typeface="Calibri" panose="020F0502020204030204" pitchFamily="34" charset="0"/>
                <a:ea typeface="Calibri" panose="020F0502020204030204" pitchFamily="34" charset="0"/>
                <a:cs typeface="Times New Roman" panose="02020603050405020304" pitchFamily="18" charset="0"/>
              </a:rPr>
              <a:t> resize the template to match the scale of the map.</a:t>
            </a:r>
            <a:endParaRPr lang="en-NZ" sz="1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Once the template is at the correct scale, right click a line on the template and select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 </a:t>
            </a:r>
            <a:r>
              <a:rPr lang="en-NZ" sz="1900" dirty="0">
                <a:effectLst/>
                <a:latin typeface="Calibri" panose="020F0502020204030204" pitchFamily="34" charset="0"/>
                <a:ea typeface="Calibri" panose="020F0502020204030204" pitchFamily="34" charset="0"/>
                <a:cs typeface="Times New Roman" panose="02020603050405020304" pitchFamily="18" charset="0"/>
              </a:rPr>
              <a:t>I grouped in stages to make things easier to remove components if the user wished.</a:t>
            </a:r>
            <a:endParaRPr lang="en-NZ" sz="1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The first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a:t>
            </a:r>
            <a:r>
              <a:rPr lang="en-NZ" sz="1900" dirty="0">
                <a:effectLst/>
                <a:latin typeface="Calibri" panose="020F0502020204030204" pitchFamily="34" charset="0"/>
                <a:ea typeface="Calibri" panose="020F0502020204030204" pitchFamily="34" charset="0"/>
                <a:cs typeface="Times New Roman" panose="02020603050405020304" pitchFamily="18" charset="0"/>
              </a:rPr>
              <a:t> allows you to move the label around</a:t>
            </a:r>
            <a:endParaRPr lang="en-NZ" sz="1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The second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a:t>
            </a:r>
            <a:r>
              <a:rPr lang="en-NZ" sz="1900" dirty="0">
                <a:effectLst/>
                <a:latin typeface="Calibri" panose="020F0502020204030204" pitchFamily="34" charset="0"/>
                <a:ea typeface="Calibri" panose="020F0502020204030204" pitchFamily="34" charset="0"/>
                <a:cs typeface="Times New Roman" panose="02020603050405020304" pitchFamily="18" charset="0"/>
              </a:rPr>
              <a:t> allows you to select the template itself to move or rotate as the user requires.</a:t>
            </a:r>
            <a:endParaRPr lang="en-NZ" sz="1900" dirty="0">
              <a:effectLst/>
              <a:latin typeface="Calibri" panose="020F0502020204030204" pitchFamily="34" charset="0"/>
              <a:ea typeface="Calibri" panose="020F0502020204030204" pitchFamily="34" charset="0"/>
            </a:endParaRPr>
          </a:p>
          <a:p>
            <a:pPr marL="0" indent="0">
              <a:buNone/>
            </a:pPr>
            <a:endParaRPr lang="en-NZ" sz="1900" dirty="0">
              <a:effectLst/>
              <a:latin typeface="Calibri" panose="020F0502020204030204" pitchFamily="34" charset="0"/>
              <a:ea typeface="Calibri" panose="020F0502020204030204" pitchFamily="34" charset="0"/>
            </a:endParaRPr>
          </a:p>
          <a:p>
            <a:pPr marL="0" indent="0">
              <a:buNone/>
            </a:pPr>
            <a:r>
              <a:rPr lang="en-NZ" sz="1900" b="1" dirty="0">
                <a:effectLst/>
                <a:latin typeface="Calibri" panose="020F0502020204030204" pitchFamily="34" charset="0"/>
                <a:ea typeface="Calibri" panose="020F0502020204030204" pitchFamily="34" charset="0"/>
                <a:cs typeface="Times New Roman" panose="02020603050405020304" pitchFamily="18" charset="0"/>
              </a:rPr>
              <a:t>TIPS</a:t>
            </a:r>
            <a:endParaRPr lang="en-NZ" sz="1900" b="1"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When you are using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 </a:t>
            </a:r>
            <a:r>
              <a:rPr lang="en-NZ" sz="1900" dirty="0">
                <a:effectLst/>
                <a:latin typeface="Calibri" panose="020F0502020204030204" pitchFamily="34" charset="0"/>
                <a:ea typeface="Calibri" panose="020F0502020204030204" pitchFamily="34" charset="0"/>
                <a:cs typeface="Times New Roman" panose="02020603050405020304" pitchFamily="18" charset="0"/>
              </a:rPr>
              <a:t>make sure that you are selecting a line and not just white space.</a:t>
            </a:r>
            <a:endParaRPr lang="en-NZ" sz="1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Keep an eye on what components you have selected. The computer will select exactly what you have asked for – be accurate when clicking on lines!!</a:t>
            </a:r>
            <a:endParaRPr lang="en-NZ" sz="1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Moving objects around is easy using the mouse, but for fine movements to get precise accuracy, use the arrow keys on your keyboard to do this.</a:t>
            </a:r>
            <a:endParaRPr lang="en-NZ" sz="1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For even more accuracy, zoom in to 400%. This can be done with the slider in the bottom right corner of your screen or holding the Ctrl key and using your mouse wheel.</a:t>
            </a:r>
            <a:endParaRPr lang="en-NZ" sz="19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7880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8441C5B5-4268-1A67-3491-20253BDA09DD}"/>
              </a:ext>
            </a:extLst>
          </p:cNvPr>
          <p:cNvGrpSpPr>
            <a:grpSpLocks noChangeAspect="1"/>
          </p:cNvGrpSpPr>
          <p:nvPr/>
        </p:nvGrpSpPr>
        <p:grpSpPr>
          <a:xfrm>
            <a:off x="1267848" y="2656756"/>
            <a:ext cx="2447939" cy="2135815"/>
            <a:chOff x="1267848" y="2656756"/>
            <a:chExt cx="2447939" cy="2135815"/>
          </a:xfrm>
        </p:grpSpPr>
        <p:grpSp>
          <p:nvGrpSpPr>
            <p:cNvPr id="2" name="Group 1">
              <a:extLst>
                <a:ext uri="{FF2B5EF4-FFF2-40B4-BE49-F238E27FC236}">
                  <a16:creationId xmlns:a16="http://schemas.microsoft.com/office/drawing/2014/main" id="{CCE75D6B-8677-BFE4-C352-AB1A54812054}"/>
                </a:ext>
              </a:extLst>
            </p:cNvPr>
            <p:cNvGrpSpPr/>
            <p:nvPr/>
          </p:nvGrpSpPr>
          <p:grpSpPr>
            <a:xfrm>
              <a:off x="2860261" y="2656756"/>
              <a:ext cx="855526" cy="1801538"/>
              <a:chOff x="7943954" y="2282375"/>
              <a:chExt cx="1226382" cy="2582468"/>
            </a:xfrm>
          </p:grpSpPr>
          <p:cxnSp>
            <p:nvCxnSpPr>
              <p:cNvPr id="14" name="Straight Connector 13">
                <a:extLst>
                  <a:ext uri="{FF2B5EF4-FFF2-40B4-BE49-F238E27FC236}">
                    <a16:creationId xmlns:a16="http://schemas.microsoft.com/office/drawing/2014/main" id="{66EA85BA-0F3D-EA51-4017-DCF7FA6CE874}"/>
                  </a:ext>
                </a:extLst>
              </p:cNvPr>
              <p:cNvCxnSpPr/>
              <p:nvPr/>
            </p:nvCxnSpPr>
            <p:spPr>
              <a:xfrm flipV="1">
                <a:off x="8566752" y="2282375"/>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DC4547CE-8C47-C530-90DD-730B7F323148}"/>
                  </a:ext>
                </a:extLst>
              </p:cNvPr>
              <p:cNvCxnSpPr>
                <a:cxnSpLocks/>
              </p:cNvCxnSpPr>
              <p:nvPr/>
            </p:nvCxnSpPr>
            <p:spPr>
              <a:xfrm flipH="1" flipV="1">
                <a:off x="7960427" y="3880848"/>
                <a:ext cx="606326" cy="98399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C40EC0-0F11-3067-D664-5EFFEB57233B}"/>
                  </a:ext>
                </a:extLst>
              </p:cNvPr>
              <p:cNvCxnSpPr>
                <a:cxnSpLocks/>
              </p:cNvCxnSpPr>
              <p:nvPr/>
            </p:nvCxnSpPr>
            <p:spPr>
              <a:xfrm flipH="1" flipV="1">
                <a:off x="8519624" y="2554865"/>
                <a:ext cx="45244" cy="2286113"/>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5228FB-177E-5DE7-F285-B85FF477C34C}"/>
                  </a:ext>
                </a:extLst>
              </p:cNvPr>
              <p:cNvCxnSpPr>
                <a:cxnSpLocks/>
              </p:cNvCxnSpPr>
              <p:nvPr/>
            </p:nvCxnSpPr>
            <p:spPr>
              <a:xfrm flipV="1">
                <a:off x="8569631" y="2554867"/>
                <a:ext cx="40482" cy="2286113"/>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C6A4E4-4D3D-AE3F-4CA0-8ECEB8684FCC}"/>
                  </a:ext>
                </a:extLst>
              </p:cNvPr>
              <p:cNvCxnSpPr>
                <a:cxnSpLocks/>
              </p:cNvCxnSpPr>
              <p:nvPr/>
            </p:nvCxnSpPr>
            <p:spPr>
              <a:xfrm>
                <a:off x="8610113" y="2561691"/>
                <a:ext cx="560222" cy="5928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99E61C-F9D5-224F-289F-E2F5FA333DCA}"/>
                  </a:ext>
                </a:extLst>
              </p:cNvPr>
              <p:cNvCxnSpPr>
                <a:cxnSpLocks/>
              </p:cNvCxnSpPr>
              <p:nvPr/>
            </p:nvCxnSpPr>
            <p:spPr>
              <a:xfrm flipH="1">
                <a:off x="7943954" y="2561691"/>
                <a:ext cx="572794" cy="59202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39ED09-94FE-EF6C-A6C6-105A41F997B4}"/>
                  </a:ext>
                </a:extLst>
              </p:cNvPr>
              <p:cNvCxnSpPr>
                <a:cxnSpLocks/>
              </p:cNvCxnSpPr>
              <p:nvPr/>
            </p:nvCxnSpPr>
            <p:spPr>
              <a:xfrm flipH="1">
                <a:off x="8515350" y="2561691"/>
                <a:ext cx="97639" cy="5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E572E5-1F69-8FE7-3569-A2EE5C937149}"/>
                  </a:ext>
                </a:extLst>
              </p:cNvPr>
              <p:cNvCxnSpPr>
                <a:cxnSpLocks/>
              </p:cNvCxnSpPr>
              <p:nvPr/>
            </p:nvCxnSpPr>
            <p:spPr>
              <a:xfrm>
                <a:off x="7943955" y="3154566"/>
                <a:ext cx="14587" cy="72628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EF26A5-D7A7-8480-B2E8-D14BBA53574C}"/>
                  </a:ext>
                </a:extLst>
              </p:cNvPr>
              <p:cNvCxnSpPr>
                <a:cxnSpLocks/>
              </p:cNvCxnSpPr>
              <p:nvPr/>
            </p:nvCxnSpPr>
            <p:spPr>
              <a:xfrm flipH="1">
                <a:off x="9159668" y="3154566"/>
                <a:ext cx="10668" cy="7167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FC46AF-9499-F58A-3665-C76217DC4C8E}"/>
                  </a:ext>
                </a:extLst>
              </p:cNvPr>
              <p:cNvCxnSpPr>
                <a:cxnSpLocks/>
              </p:cNvCxnSpPr>
              <p:nvPr/>
            </p:nvCxnSpPr>
            <p:spPr>
              <a:xfrm flipH="1">
                <a:off x="8567250" y="3871321"/>
                <a:ext cx="589541" cy="99303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F4F6D157-5BC5-0A15-DA76-2190C5091B5B}"/>
                </a:ext>
              </a:extLst>
            </p:cNvPr>
            <p:cNvCxnSpPr>
              <a:cxnSpLocks/>
            </p:cNvCxnSpPr>
            <p:nvPr/>
          </p:nvCxnSpPr>
          <p:spPr>
            <a:xfrm>
              <a:off x="2702652" y="27759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3421360-5AD8-098E-4396-52A3D85A8476}"/>
                </a:ext>
              </a:extLst>
            </p:cNvPr>
            <p:cNvGrpSpPr>
              <a:grpSpLocks noChangeAspect="1"/>
            </p:cNvGrpSpPr>
            <p:nvPr/>
          </p:nvGrpSpPr>
          <p:grpSpPr>
            <a:xfrm>
              <a:off x="1267848" y="3644246"/>
              <a:ext cx="1148010" cy="1148325"/>
              <a:chOff x="4161754" y="1820602"/>
              <a:chExt cx="3893326" cy="3894398"/>
            </a:xfrm>
          </p:grpSpPr>
          <p:sp>
            <p:nvSpPr>
              <p:cNvPr id="141" name="Rectangle 140">
                <a:extLst>
                  <a:ext uri="{FF2B5EF4-FFF2-40B4-BE49-F238E27FC236}">
                    <a16:creationId xmlns:a16="http://schemas.microsoft.com/office/drawing/2014/main" id="{EF2BFAB0-FF2D-1DF5-D2FD-C450D37BF5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FEFAC786-BB9D-F58B-85D9-8671E55B9E67}"/>
                  </a:ext>
                </a:extLst>
              </p:cNvPr>
              <p:cNvGrpSpPr/>
              <p:nvPr/>
            </p:nvGrpSpPr>
            <p:grpSpPr>
              <a:xfrm>
                <a:off x="4161754" y="1836174"/>
                <a:ext cx="1247837" cy="3873500"/>
                <a:chOff x="4427220" y="1828800"/>
                <a:chExt cx="1181100" cy="3873500"/>
              </a:xfrm>
            </p:grpSpPr>
            <p:cxnSp>
              <p:nvCxnSpPr>
                <p:cNvPr id="179" name="Straight Connector 178">
                  <a:extLst>
                    <a:ext uri="{FF2B5EF4-FFF2-40B4-BE49-F238E27FC236}">
                      <a16:creationId xmlns:a16="http://schemas.microsoft.com/office/drawing/2014/main" id="{44522700-C3DB-2053-4095-07344C2DB1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9022AB7-1E2B-6911-FCEC-9E8037646B1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7E8AF6-365E-981C-AD0A-C155C95666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499F0E7-9A1B-0C90-3945-08DDD29A743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68F5847-8EE0-1621-7FB9-10CC1AC178F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D3C5CB1-A691-CCE3-F1FD-E5318D78751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D6E556D-BBAC-ACBB-4C67-F42D2CEAFF7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A1FFEB-8E2B-74DB-12BE-B9E66AC8D0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CD4C3DA-D844-815D-BE7F-5E50E260078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4668043-4D94-E9A8-F515-73BA54CE805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046A88-5E99-D6A5-C670-9B4F6C766A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B6E447F8-4CCC-8878-217E-BD7466DD4A71}"/>
                  </a:ext>
                </a:extLst>
              </p:cNvPr>
              <p:cNvGrpSpPr/>
              <p:nvPr/>
            </p:nvGrpSpPr>
            <p:grpSpPr>
              <a:xfrm flipH="1">
                <a:off x="6804896" y="1836420"/>
                <a:ext cx="1247837" cy="3873500"/>
                <a:chOff x="4427220" y="1828800"/>
                <a:chExt cx="1181100" cy="3873500"/>
              </a:xfrm>
            </p:grpSpPr>
            <p:cxnSp>
              <p:nvCxnSpPr>
                <p:cNvPr id="168" name="Straight Connector 167">
                  <a:extLst>
                    <a:ext uri="{FF2B5EF4-FFF2-40B4-BE49-F238E27FC236}">
                      <a16:creationId xmlns:a16="http://schemas.microsoft.com/office/drawing/2014/main" id="{E25557B0-AA59-4B3A-F74F-D51EDC287BB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71B76E-2733-C589-F0D9-78F1CB493B3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2ED0059-A875-A662-F3D4-3F1D86FFCC1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DC1EC97-3114-DC37-209D-7DE5C7661A3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E1795CC-BB49-028D-EEEE-6B8D464FDB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2D4B305-6EA3-D684-37F6-B562C773485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A76506-8B0F-EB4B-BEDB-2B48E1A4DD2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3886B54-7BD5-2F34-BD1B-B6653DE77E2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1F06547-0495-0F20-115E-8EF77B6C586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BD609DA-1DA7-B685-E603-ED134A6FF34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72C28A5-6E93-FFAB-09E1-84333F615CB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44743790-AED8-89B9-67D7-A5E6F88CED21}"/>
                  </a:ext>
                </a:extLst>
              </p:cNvPr>
              <p:cNvGrpSpPr/>
              <p:nvPr/>
            </p:nvGrpSpPr>
            <p:grpSpPr>
              <a:xfrm rot="5400000">
                <a:off x="5484729" y="506554"/>
                <a:ext cx="1245403" cy="3873500"/>
                <a:chOff x="4427220" y="1828800"/>
                <a:chExt cx="1181100" cy="3873500"/>
              </a:xfrm>
            </p:grpSpPr>
            <p:cxnSp>
              <p:nvCxnSpPr>
                <p:cNvPr id="157" name="Straight Connector 156">
                  <a:extLst>
                    <a:ext uri="{FF2B5EF4-FFF2-40B4-BE49-F238E27FC236}">
                      <a16:creationId xmlns:a16="http://schemas.microsoft.com/office/drawing/2014/main" id="{81246BA9-6EDD-3D1C-5BA6-19E8DE78DD6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8A745C-54DF-1B40-748F-F0A9BD866F9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4319137-5251-D3F6-F271-1FB3BECE0BB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EABB884-32C7-73FB-E78A-DC190D2A80A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548D5E-58E4-8E51-8658-3A7B82D76EB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4336525-DAB8-10AD-7B67-D2F64FA5D0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DEF17B2-8255-8CC1-536F-18E97CEA49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95AD2FA-1298-CECD-DE62-6D4D6D5AB483}"/>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C8AAA25-5A97-9338-4085-1EA2AE52167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26BCD1D-602B-41BC-0513-1EBA7DF8E4B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CF5BD56-B82A-5D37-C467-354E2909BF3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97AC12E-6418-25BC-93BB-F5EEC4DD55DE}"/>
                  </a:ext>
                </a:extLst>
              </p:cNvPr>
              <p:cNvGrpSpPr/>
              <p:nvPr/>
            </p:nvGrpSpPr>
            <p:grpSpPr>
              <a:xfrm rot="5400000" flipH="1">
                <a:off x="5484474" y="3153186"/>
                <a:ext cx="1245421" cy="3873500"/>
                <a:chOff x="4427220" y="1828800"/>
                <a:chExt cx="1181100" cy="3873500"/>
              </a:xfrm>
            </p:grpSpPr>
            <p:cxnSp>
              <p:nvCxnSpPr>
                <p:cNvPr id="146" name="Straight Connector 145">
                  <a:extLst>
                    <a:ext uri="{FF2B5EF4-FFF2-40B4-BE49-F238E27FC236}">
                      <a16:creationId xmlns:a16="http://schemas.microsoft.com/office/drawing/2014/main" id="{99AA460F-1360-8BBE-66A7-7F8668D943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9178DC9-3BE2-777D-666A-36ABC0DA0F7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292712-533A-CF36-3736-09B1293A197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E3AD7A8-E6B4-1C70-EA85-46D5A9A18E4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4D4F0DA-08F2-0767-96D9-A5064A01ABC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802B599-082D-F636-8C32-6007BDB0E3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99151D6-352F-1E50-CD8F-25BABF9833B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A93A39A-E9D0-B9FF-E63E-0040A9E50AD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6277D74-77AA-6407-54B2-1F6579ADC5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16A05FA-7FC7-A61B-6C15-83764C15C0B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D5CEFC-9CCB-B331-3F92-2723D97BEE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1" y="393826"/>
            <a:ext cx="12192000" cy="1111583"/>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T1 – RIMFIRE RIFLE &amp; PISTOLS </a:t>
            </a:r>
          </a:p>
          <a:p>
            <a:pPr algn="ctr"/>
            <a:r>
              <a:rPr lang="en-GB" sz="3200" b="1" dirty="0"/>
              <a:t>– Single line of fire</a:t>
            </a:r>
          </a:p>
        </p:txBody>
      </p:sp>
      <p:grpSp>
        <p:nvGrpSpPr>
          <p:cNvPr id="76" name="Group 75">
            <a:extLst>
              <a:ext uri="{FF2B5EF4-FFF2-40B4-BE49-F238E27FC236}">
                <a16:creationId xmlns:a16="http://schemas.microsoft.com/office/drawing/2014/main" id="{0E090818-87FA-A2B8-9F34-5646AF258347}"/>
              </a:ext>
            </a:extLst>
          </p:cNvPr>
          <p:cNvGrpSpPr>
            <a:grpSpLocks noChangeAspect="1"/>
          </p:cNvGrpSpPr>
          <p:nvPr/>
        </p:nvGrpSpPr>
        <p:grpSpPr>
          <a:xfrm>
            <a:off x="7576420" y="2617710"/>
            <a:ext cx="2111094" cy="2087281"/>
            <a:chOff x="7576420" y="2617710"/>
            <a:chExt cx="2111094" cy="2087281"/>
          </a:xfrm>
        </p:grpSpPr>
        <p:grpSp>
          <p:nvGrpSpPr>
            <p:cNvPr id="13" name="Group 12">
              <a:extLst>
                <a:ext uri="{FF2B5EF4-FFF2-40B4-BE49-F238E27FC236}">
                  <a16:creationId xmlns:a16="http://schemas.microsoft.com/office/drawing/2014/main" id="{7A9E4783-A625-C634-A72A-74AAA5D55377}"/>
                </a:ext>
              </a:extLst>
            </p:cNvPr>
            <p:cNvGrpSpPr/>
            <p:nvPr/>
          </p:nvGrpSpPr>
          <p:grpSpPr>
            <a:xfrm>
              <a:off x="9223708" y="2617710"/>
              <a:ext cx="463806" cy="1794987"/>
              <a:chOff x="8233874" y="2292614"/>
              <a:chExt cx="664857" cy="2573078"/>
            </a:xfrm>
          </p:grpSpPr>
          <p:cxnSp>
            <p:nvCxnSpPr>
              <p:cNvPr id="49" name="Straight Connector 48">
                <a:extLst>
                  <a:ext uri="{FF2B5EF4-FFF2-40B4-BE49-F238E27FC236}">
                    <a16:creationId xmlns:a16="http://schemas.microsoft.com/office/drawing/2014/main" id="{7604E6C9-F101-FBF8-8B20-42C80B26635B}"/>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FE4790C1-4879-AC8D-CBDB-74BA27A0BA06}"/>
                  </a:ext>
                </a:extLst>
              </p:cNvPr>
              <p:cNvCxnSpPr>
                <a:cxnSpLocks/>
              </p:cNvCxnSpPr>
              <p:nvPr/>
            </p:nvCxnSpPr>
            <p:spPr>
              <a:xfrm flipH="1" flipV="1">
                <a:off x="8260068" y="4366678"/>
                <a:ext cx="306685" cy="49816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1EBA22-7A5C-F5B6-CF2A-B33132FA244E}"/>
                  </a:ext>
                </a:extLst>
              </p:cNvPr>
              <p:cNvCxnSpPr>
                <a:cxnSpLocks/>
              </p:cNvCxnSpPr>
              <p:nvPr/>
            </p:nvCxnSpPr>
            <p:spPr>
              <a:xfrm flipH="1" flipV="1">
                <a:off x="8519624" y="2561691"/>
                <a:ext cx="45244" cy="230266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3EEC25-8B0B-E61C-A7D9-710E94C62AB9}"/>
                  </a:ext>
                </a:extLst>
              </p:cNvPr>
              <p:cNvCxnSpPr>
                <a:cxnSpLocks/>
              </p:cNvCxnSpPr>
              <p:nvPr/>
            </p:nvCxnSpPr>
            <p:spPr>
              <a:xfrm flipV="1">
                <a:off x="8569630" y="2561692"/>
                <a:ext cx="40482" cy="230400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2A8050-77DD-5DC6-E7DB-642BEA058BAB}"/>
                  </a:ext>
                </a:extLst>
              </p:cNvPr>
              <p:cNvCxnSpPr>
                <a:cxnSpLocks/>
              </p:cNvCxnSpPr>
              <p:nvPr/>
            </p:nvCxnSpPr>
            <p:spPr>
              <a:xfrm>
                <a:off x="8610112" y="2561691"/>
                <a:ext cx="288619" cy="30295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2A1866-D6AB-D0A9-E8EF-96A4B12FEDF3}"/>
                  </a:ext>
                </a:extLst>
              </p:cNvPr>
              <p:cNvCxnSpPr/>
              <p:nvPr/>
            </p:nvCxnSpPr>
            <p:spPr>
              <a:xfrm flipH="1">
                <a:off x="8233874" y="2561691"/>
                <a:ext cx="282873" cy="30003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5A4FFA-6703-1C8E-436D-C3A54B132E4B}"/>
                  </a:ext>
                </a:extLst>
              </p:cNvPr>
              <p:cNvCxnSpPr>
                <a:cxnSpLocks/>
              </p:cNvCxnSpPr>
              <p:nvPr/>
            </p:nvCxnSpPr>
            <p:spPr>
              <a:xfrm flipH="1">
                <a:off x="8515350" y="2561691"/>
                <a:ext cx="97639" cy="5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0A20E4-D3C0-9270-7997-1FAA76201225}"/>
                  </a:ext>
                </a:extLst>
              </p:cNvPr>
              <p:cNvCxnSpPr>
                <a:cxnSpLocks/>
              </p:cNvCxnSpPr>
              <p:nvPr/>
            </p:nvCxnSpPr>
            <p:spPr>
              <a:xfrm>
                <a:off x="8233874" y="2856966"/>
                <a:ext cx="26194" cy="150971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E4786E-61A0-6FDF-0B7F-D71CC0D71153}"/>
                  </a:ext>
                </a:extLst>
              </p:cNvPr>
              <p:cNvCxnSpPr>
                <a:cxnSpLocks/>
              </p:cNvCxnSpPr>
              <p:nvPr/>
            </p:nvCxnSpPr>
            <p:spPr>
              <a:xfrm flipH="1">
                <a:off x="8869668" y="2857500"/>
                <a:ext cx="29063" cy="151394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3B1686-215D-420D-534D-3FF8748751B0}"/>
                  </a:ext>
                </a:extLst>
              </p:cNvPr>
              <p:cNvCxnSpPr>
                <a:cxnSpLocks/>
              </p:cNvCxnSpPr>
              <p:nvPr/>
            </p:nvCxnSpPr>
            <p:spPr>
              <a:xfrm flipH="1">
                <a:off x="8567249" y="4366678"/>
                <a:ext cx="302419" cy="497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6B69D66-8892-1DF4-8F9B-46491A3525B0}"/>
                </a:ext>
              </a:extLst>
            </p:cNvPr>
            <p:cNvGrpSpPr>
              <a:grpSpLocks noChangeAspect="1"/>
            </p:cNvGrpSpPr>
            <p:nvPr/>
          </p:nvGrpSpPr>
          <p:grpSpPr>
            <a:xfrm>
              <a:off x="7576420" y="3556666"/>
              <a:ext cx="1148010" cy="1148325"/>
              <a:chOff x="4161754" y="1820602"/>
              <a:chExt cx="3893326" cy="3894398"/>
            </a:xfrm>
          </p:grpSpPr>
          <p:sp>
            <p:nvSpPr>
              <p:cNvPr id="5" name="Rectangle 4">
                <a:extLst>
                  <a:ext uri="{FF2B5EF4-FFF2-40B4-BE49-F238E27FC236}">
                    <a16:creationId xmlns:a16="http://schemas.microsoft.com/office/drawing/2014/main" id="{EF6DD820-80BE-471E-EFE1-E6F4EA5D8DED}"/>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F441B02-1133-D8D0-016C-C8D8697E7520}"/>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2107C6F-B3FB-ACD6-DFF5-DD6F83E3365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9E05F8-4ACB-D68B-B6CA-A213A8C0527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3146184-7FFF-81C2-47F1-65C35673F4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813712-7C30-E27F-00D1-6C344EFAB82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D017036-FF7E-4151-A598-5D59B4BEC9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6748C1-342D-E21E-30E2-0AEDABC3D1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57CE6D-E679-5214-CE1D-87CA7DCE471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EC1D308-3E61-A4B7-4D01-51D7C1D80D5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EF31831-B399-D5CE-E190-32B07E20C41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9E01B9-1B97-87B7-7A0B-A5B0D448C93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4B6F33C-482C-0E3D-DBB1-7B332495EC3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7C12D5D-F175-8C80-3317-37E5FE6B25E4}"/>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BB9B4715-9E3B-E21B-7C30-802A47823EA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852844-2AFA-FFB7-2A41-378B69B819C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7008DA-A9D2-A515-2D8D-58FC176DB97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E9DE95-B0E5-F5CE-83F3-8FAE728B9F1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98753B-BAC0-8AED-2E33-9C008C97DD5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D3CA60-FC4D-A9D6-28EF-EEB6B0D43AB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D66B07-CBFD-A2FD-3AB2-A29B15EF0F14}"/>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20561F-BDCE-08F4-643A-4F1A64012F5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9725E9D-E151-5EC8-D6B3-C2F0D140FCD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882BF3-B238-8469-7699-519770D228B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D85951D-6A98-CA25-87A1-3C6F24A6DE7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673936D-E46F-F2BF-567A-DF3539BA1E37}"/>
                  </a:ext>
                </a:extLst>
              </p:cNvPr>
              <p:cNvGrpSpPr/>
              <p:nvPr/>
            </p:nvGrpSpPr>
            <p:grpSpPr>
              <a:xfrm rot="5400000">
                <a:off x="5484729" y="506554"/>
                <a:ext cx="1245403" cy="3873500"/>
                <a:chOff x="4427220" y="1828800"/>
                <a:chExt cx="1181100" cy="3873500"/>
              </a:xfrm>
            </p:grpSpPr>
            <p:cxnSp>
              <p:nvCxnSpPr>
                <p:cNvPr id="24" name="Straight Connector 23">
                  <a:extLst>
                    <a:ext uri="{FF2B5EF4-FFF2-40B4-BE49-F238E27FC236}">
                      <a16:creationId xmlns:a16="http://schemas.microsoft.com/office/drawing/2014/main" id="{6E78A340-8AA4-2407-B7FE-8B5B686E2A3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D55C27-9323-9C3F-2C2B-655B91AF084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AFC218-1FE4-5D1E-0018-3208752CA9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CFCB6F-59E5-BEA3-362C-5219D183F5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37260B-498B-DBDD-E14A-B8769427F7F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64AB86-0BE7-F688-3E8F-1B2AEFE722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73257C-E9E1-F591-2F72-0EE7CE8155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3928E-C896-E332-B7E0-2D9BB8CF094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BA05D0-F672-EB98-7582-CE2C47BD860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EA98FD-7BD4-502A-1FD5-2709283A16A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24FA44-D141-C1B7-279E-A6226B95CC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5122E1B-AAC9-91CD-BA0A-504B887B3A00}"/>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A388A9FB-AED3-70C7-3D61-7ED431D46D0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F3779D-55CA-BD24-305E-5EB62FEB7F5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57C563-0225-A2A5-BD39-512A34853C9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15662A-7122-971E-086A-1FAB4E4E3D8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1004BD-39E4-FF2C-1237-E806F6384E5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8F9BB-602A-2584-DD84-90DE2668EF7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95FB80-13CF-4558-856A-362B885A389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5BDDD2-E567-6568-5DBF-4E702DA2AD6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3DF575-9527-335E-C637-08BEA8BD17E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0F3A25-C7B5-B4E4-80E9-42EA8868BB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2ADBCA-E75D-1650-C01C-CDFBABE467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83484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1" y="393827"/>
            <a:ext cx="12192000" cy="1052422"/>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T1 – RIMFIRE RIFLE &amp; PISTOLS</a:t>
            </a:r>
          </a:p>
          <a:p>
            <a:pPr algn="ctr"/>
            <a:r>
              <a:rPr lang="en-GB" sz="3200" dirty="0"/>
              <a:t>- LOA and ROA</a:t>
            </a:r>
            <a:endParaRPr lang="en-GB" sz="3200" b="1" dirty="0"/>
          </a:p>
        </p:txBody>
      </p:sp>
      <p:grpSp>
        <p:nvGrpSpPr>
          <p:cNvPr id="89" name="Group 88">
            <a:extLst>
              <a:ext uri="{FF2B5EF4-FFF2-40B4-BE49-F238E27FC236}">
                <a16:creationId xmlns:a16="http://schemas.microsoft.com/office/drawing/2014/main" id="{37B7394E-4BC4-1D1E-FC55-605BA3E18081}"/>
              </a:ext>
            </a:extLst>
          </p:cNvPr>
          <p:cNvGrpSpPr>
            <a:grpSpLocks noChangeAspect="1"/>
          </p:cNvGrpSpPr>
          <p:nvPr/>
        </p:nvGrpSpPr>
        <p:grpSpPr>
          <a:xfrm>
            <a:off x="1267848" y="2655875"/>
            <a:ext cx="2567216" cy="2136696"/>
            <a:chOff x="1267848" y="2655875"/>
            <a:chExt cx="2567216" cy="2136696"/>
          </a:xfrm>
        </p:grpSpPr>
        <p:grpSp>
          <p:nvGrpSpPr>
            <p:cNvPr id="78" name="Group 77">
              <a:extLst>
                <a:ext uri="{FF2B5EF4-FFF2-40B4-BE49-F238E27FC236}">
                  <a16:creationId xmlns:a16="http://schemas.microsoft.com/office/drawing/2014/main" id="{70CC6A2A-4021-724F-81FD-B591F64DBDCD}"/>
                </a:ext>
              </a:extLst>
            </p:cNvPr>
            <p:cNvGrpSpPr/>
            <p:nvPr/>
          </p:nvGrpSpPr>
          <p:grpSpPr>
            <a:xfrm>
              <a:off x="2860261" y="2656756"/>
              <a:ext cx="434466" cy="1801538"/>
              <a:chOff x="2860261" y="2656756"/>
              <a:chExt cx="434466" cy="1801538"/>
            </a:xfrm>
          </p:grpSpPr>
          <p:cxnSp>
            <p:nvCxnSpPr>
              <p:cNvPr id="14" name="Straight Connector 13">
                <a:extLst>
                  <a:ext uri="{FF2B5EF4-FFF2-40B4-BE49-F238E27FC236}">
                    <a16:creationId xmlns:a16="http://schemas.microsoft.com/office/drawing/2014/main" id="{66EA85BA-0F3D-EA51-4017-DCF7FA6CE874}"/>
                  </a:ext>
                </a:extLst>
              </p:cNvPr>
              <p:cNvCxnSpPr/>
              <p:nvPr/>
            </p:nvCxnSpPr>
            <p:spPr>
              <a:xfrm flipV="1">
                <a:off x="3294726" y="2656756"/>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DC4547CE-8C47-C530-90DD-730B7F323148}"/>
                  </a:ext>
                </a:extLst>
              </p:cNvPr>
              <p:cNvCxnSpPr>
                <a:cxnSpLocks/>
              </p:cNvCxnSpPr>
              <p:nvPr/>
            </p:nvCxnSpPr>
            <p:spPr>
              <a:xfrm flipH="1" flipV="1">
                <a:off x="2871753" y="3771856"/>
                <a:ext cx="422974" cy="68643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C40EC0-0F11-3067-D664-5EFFEB57233B}"/>
                  </a:ext>
                </a:extLst>
              </p:cNvPr>
              <p:cNvCxnSpPr>
                <a:cxnSpLocks/>
              </p:cNvCxnSpPr>
              <p:nvPr/>
            </p:nvCxnSpPr>
            <p:spPr>
              <a:xfrm flipH="1" flipV="1">
                <a:off x="3261849" y="2849227"/>
                <a:ext cx="31562" cy="159480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99E61C-F9D5-224F-289F-E2F5FA333DCA}"/>
                  </a:ext>
                </a:extLst>
              </p:cNvPr>
              <p:cNvCxnSpPr>
                <a:cxnSpLocks/>
              </p:cNvCxnSpPr>
              <p:nvPr/>
            </p:nvCxnSpPr>
            <p:spPr>
              <a:xfrm flipH="1">
                <a:off x="2860261" y="2851608"/>
                <a:ext cx="399582" cy="4129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39ED09-94FE-EF6C-A6C6-105A41F997B4}"/>
                  </a:ext>
                </a:extLst>
              </p:cNvPr>
              <p:cNvCxnSpPr>
                <a:cxnSpLocks/>
              </p:cNvCxnSpPr>
              <p:nvPr/>
            </p:nvCxnSpPr>
            <p:spPr>
              <a:xfrm flipH="1" flipV="1">
                <a:off x="3254106" y="2854363"/>
                <a:ext cx="39163" cy="7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E572E5-1F69-8FE7-3569-A2EE5C937149}"/>
                  </a:ext>
                </a:extLst>
              </p:cNvPr>
              <p:cNvCxnSpPr>
                <a:cxnSpLocks/>
              </p:cNvCxnSpPr>
              <p:nvPr/>
            </p:nvCxnSpPr>
            <p:spPr>
              <a:xfrm>
                <a:off x="2860262" y="3265199"/>
                <a:ext cx="10176" cy="50665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F4F6D157-5BC5-0A15-DA76-2190C5091B5B}"/>
                </a:ext>
              </a:extLst>
            </p:cNvPr>
            <p:cNvCxnSpPr>
              <a:cxnSpLocks/>
            </p:cNvCxnSpPr>
            <p:nvPr/>
          </p:nvCxnSpPr>
          <p:spPr>
            <a:xfrm>
              <a:off x="2702652" y="27759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3421360-5AD8-098E-4396-52A3D85A8476}"/>
                </a:ext>
              </a:extLst>
            </p:cNvPr>
            <p:cNvGrpSpPr>
              <a:grpSpLocks noChangeAspect="1"/>
            </p:cNvGrpSpPr>
            <p:nvPr/>
          </p:nvGrpSpPr>
          <p:grpSpPr>
            <a:xfrm>
              <a:off x="1267848" y="3644246"/>
              <a:ext cx="1148010" cy="1148325"/>
              <a:chOff x="4161754" y="1820602"/>
              <a:chExt cx="3893326" cy="3894398"/>
            </a:xfrm>
          </p:grpSpPr>
          <p:sp>
            <p:nvSpPr>
              <p:cNvPr id="141" name="Rectangle 140">
                <a:extLst>
                  <a:ext uri="{FF2B5EF4-FFF2-40B4-BE49-F238E27FC236}">
                    <a16:creationId xmlns:a16="http://schemas.microsoft.com/office/drawing/2014/main" id="{EF2BFAB0-FF2D-1DF5-D2FD-C450D37BF5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FEFAC786-BB9D-F58B-85D9-8671E55B9E67}"/>
                  </a:ext>
                </a:extLst>
              </p:cNvPr>
              <p:cNvGrpSpPr/>
              <p:nvPr/>
            </p:nvGrpSpPr>
            <p:grpSpPr>
              <a:xfrm>
                <a:off x="4161754" y="1836174"/>
                <a:ext cx="1247837" cy="3873500"/>
                <a:chOff x="4427220" y="1828800"/>
                <a:chExt cx="1181100" cy="3873500"/>
              </a:xfrm>
            </p:grpSpPr>
            <p:cxnSp>
              <p:nvCxnSpPr>
                <p:cNvPr id="179" name="Straight Connector 178">
                  <a:extLst>
                    <a:ext uri="{FF2B5EF4-FFF2-40B4-BE49-F238E27FC236}">
                      <a16:creationId xmlns:a16="http://schemas.microsoft.com/office/drawing/2014/main" id="{44522700-C3DB-2053-4095-07344C2DB1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9022AB7-1E2B-6911-FCEC-9E8037646B1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7E8AF6-365E-981C-AD0A-C155C95666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499F0E7-9A1B-0C90-3945-08DDD29A743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68F5847-8EE0-1621-7FB9-10CC1AC178F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D3C5CB1-A691-CCE3-F1FD-E5318D78751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D6E556D-BBAC-ACBB-4C67-F42D2CEAFF7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A1FFEB-8E2B-74DB-12BE-B9E66AC8D0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CD4C3DA-D844-815D-BE7F-5E50E260078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4668043-4D94-E9A8-F515-73BA54CE805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046A88-5E99-D6A5-C670-9B4F6C766A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B6E447F8-4CCC-8878-217E-BD7466DD4A71}"/>
                  </a:ext>
                </a:extLst>
              </p:cNvPr>
              <p:cNvGrpSpPr/>
              <p:nvPr/>
            </p:nvGrpSpPr>
            <p:grpSpPr>
              <a:xfrm flipH="1">
                <a:off x="6804896" y="1836420"/>
                <a:ext cx="1247837" cy="3873500"/>
                <a:chOff x="4427220" y="1828800"/>
                <a:chExt cx="1181100" cy="3873500"/>
              </a:xfrm>
            </p:grpSpPr>
            <p:cxnSp>
              <p:nvCxnSpPr>
                <p:cNvPr id="168" name="Straight Connector 167">
                  <a:extLst>
                    <a:ext uri="{FF2B5EF4-FFF2-40B4-BE49-F238E27FC236}">
                      <a16:creationId xmlns:a16="http://schemas.microsoft.com/office/drawing/2014/main" id="{E25557B0-AA59-4B3A-F74F-D51EDC287BB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71B76E-2733-C589-F0D9-78F1CB493B3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2ED0059-A875-A662-F3D4-3F1D86FFCC1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DC1EC97-3114-DC37-209D-7DE5C7661A3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E1795CC-BB49-028D-EEEE-6B8D464FDB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2D4B305-6EA3-D684-37F6-B562C773485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A76506-8B0F-EB4B-BEDB-2B48E1A4DD2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3886B54-7BD5-2F34-BD1B-B6653DE77E2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1F06547-0495-0F20-115E-8EF77B6C586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BD609DA-1DA7-B685-E603-ED134A6FF34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72C28A5-6E93-FFAB-09E1-84333F615CB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44743790-AED8-89B9-67D7-A5E6F88CED21}"/>
                  </a:ext>
                </a:extLst>
              </p:cNvPr>
              <p:cNvGrpSpPr/>
              <p:nvPr/>
            </p:nvGrpSpPr>
            <p:grpSpPr>
              <a:xfrm rot="5400000">
                <a:off x="5484729" y="506554"/>
                <a:ext cx="1245403" cy="3873500"/>
                <a:chOff x="4427220" y="1828800"/>
                <a:chExt cx="1181100" cy="3873500"/>
              </a:xfrm>
            </p:grpSpPr>
            <p:cxnSp>
              <p:nvCxnSpPr>
                <p:cNvPr id="157" name="Straight Connector 156">
                  <a:extLst>
                    <a:ext uri="{FF2B5EF4-FFF2-40B4-BE49-F238E27FC236}">
                      <a16:creationId xmlns:a16="http://schemas.microsoft.com/office/drawing/2014/main" id="{81246BA9-6EDD-3D1C-5BA6-19E8DE78DD6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8A745C-54DF-1B40-748F-F0A9BD866F9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4319137-5251-D3F6-F271-1FB3BECE0BB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EABB884-32C7-73FB-E78A-DC190D2A80A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548D5E-58E4-8E51-8658-3A7B82D76EB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4336525-DAB8-10AD-7B67-D2F64FA5D0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DEF17B2-8255-8CC1-536F-18E97CEA49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95AD2FA-1298-CECD-DE62-6D4D6D5AB483}"/>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C8AAA25-5A97-9338-4085-1EA2AE52167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26BCD1D-602B-41BC-0513-1EBA7DF8E4B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CF5BD56-B82A-5D37-C467-354E2909BF3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97AC12E-6418-25BC-93BB-F5EEC4DD55DE}"/>
                  </a:ext>
                </a:extLst>
              </p:cNvPr>
              <p:cNvGrpSpPr/>
              <p:nvPr/>
            </p:nvGrpSpPr>
            <p:grpSpPr>
              <a:xfrm rot="5400000" flipH="1">
                <a:off x="5484474" y="3153186"/>
                <a:ext cx="1245421" cy="3873500"/>
                <a:chOff x="4427220" y="1828800"/>
                <a:chExt cx="1181100" cy="3873500"/>
              </a:xfrm>
            </p:grpSpPr>
            <p:cxnSp>
              <p:nvCxnSpPr>
                <p:cNvPr id="146" name="Straight Connector 145">
                  <a:extLst>
                    <a:ext uri="{FF2B5EF4-FFF2-40B4-BE49-F238E27FC236}">
                      <a16:creationId xmlns:a16="http://schemas.microsoft.com/office/drawing/2014/main" id="{99AA460F-1360-8BBE-66A7-7F8668D943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9178DC9-3BE2-777D-666A-36ABC0DA0F7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292712-533A-CF36-3736-09B1293A197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E3AD7A8-E6B4-1C70-EA85-46D5A9A18E4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4D4F0DA-08F2-0767-96D9-A5064A01ABC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802B599-082D-F636-8C32-6007BDB0E3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99151D6-352F-1E50-CD8F-25BABF9833B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A93A39A-E9D0-B9FF-E63E-0040A9E50AD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6277D74-77AA-6407-54B2-1F6579ADC5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16A05FA-7FC7-A61B-6C15-83764C15C0B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D5CEFC-9CCB-B331-3F92-2723D97BEE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78ACE84B-CEAF-1437-B665-F61545D2612F}"/>
                </a:ext>
              </a:extLst>
            </p:cNvPr>
            <p:cNvGrpSpPr/>
            <p:nvPr/>
          </p:nvGrpSpPr>
          <p:grpSpPr>
            <a:xfrm flipH="1">
              <a:off x="3400598" y="2655875"/>
              <a:ext cx="434466" cy="1801538"/>
              <a:chOff x="2860261" y="2656756"/>
              <a:chExt cx="434466" cy="1801538"/>
            </a:xfrm>
          </p:grpSpPr>
          <p:cxnSp>
            <p:nvCxnSpPr>
              <p:cNvPr id="80" name="Straight Connector 79">
                <a:extLst>
                  <a:ext uri="{FF2B5EF4-FFF2-40B4-BE49-F238E27FC236}">
                    <a16:creationId xmlns:a16="http://schemas.microsoft.com/office/drawing/2014/main" id="{9C0458EE-1401-821B-EAE9-BE8B7AA2D6BD}"/>
                  </a:ext>
                </a:extLst>
              </p:cNvPr>
              <p:cNvCxnSpPr/>
              <p:nvPr/>
            </p:nvCxnSpPr>
            <p:spPr>
              <a:xfrm flipV="1">
                <a:off x="3294726" y="2656756"/>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id="{C8895C9B-6B50-E4E4-4802-B36441DA5BD3}"/>
                  </a:ext>
                </a:extLst>
              </p:cNvPr>
              <p:cNvCxnSpPr>
                <a:cxnSpLocks/>
              </p:cNvCxnSpPr>
              <p:nvPr/>
            </p:nvCxnSpPr>
            <p:spPr>
              <a:xfrm flipH="1" flipV="1">
                <a:off x="2871753" y="3771856"/>
                <a:ext cx="422974" cy="68643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FC4544E-6501-E363-B2EE-74F5C4477161}"/>
                  </a:ext>
                </a:extLst>
              </p:cNvPr>
              <p:cNvCxnSpPr>
                <a:cxnSpLocks/>
              </p:cNvCxnSpPr>
              <p:nvPr/>
            </p:nvCxnSpPr>
            <p:spPr>
              <a:xfrm flipH="1" flipV="1">
                <a:off x="3261849" y="2849227"/>
                <a:ext cx="31562" cy="159480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F1E1A9-0D08-1518-57BA-E9F2D37FD686}"/>
                  </a:ext>
                </a:extLst>
              </p:cNvPr>
              <p:cNvCxnSpPr>
                <a:cxnSpLocks/>
              </p:cNvCxnSpPr>
              <p:nvPr/>
            </p:nvCxnSpPr>
            <p:spPr>
              <a:xfrm flipH="1">
                <a:off x="2860261" y="2851608"/>
                <a:ext cx="399582" cy="4129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1047670-973C-480A-F5B5-57E81C7062A4}"/>
                  </a:ext>
                </a:extLst>
              </p:cNvPr>
              <p:cNvCxnSpPr>
                <a:cxnSpLocks/>
              </p:cNvCxnSpPr>
              <p:nvPr/>
            </p:nvCxnSpPr>
            <p:spPr>
              <a:xfrm flipH="1" flipV="1">
                <a:off x="3254106" y="2854363"/>
                <a:ext cx="39163" cy="7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590094E-2B52-6DD6-957A-EDD67BB84554}"/>
                  </a:ext>
                </a:extLst>
              </p:cNvPr>
              <p:cNvCxnSpPr>
                <a:cxnSpLocks/>
              </p:cNvCxnSpPr>
              <p:nvPr/>
            </p:nvCxnSpPr>
            <p:spPr>
              <a:xfrm>
                <a:off x="2860262" y="3265199"/>
                <a:ext cx="10176" cy="50665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a:extLst>
              <a:ext uri="{FF2B5EF4-FFF2-40B4-BE49-F238E27FC236}">
                <a16:creationId xmlns:a16="http://schemas.microsoft.com/office/drawing/2014/main" id="{97E3089E-37CC-E338-8387-44350FACAD77}"/>
              </a:ext>
            </a:extLst>
          </p:cNvPr>
          <p:cNvGrpSpPr>
            <a:grpSpLocks noChangeAspect="1"/>
          </p:cNvGrpSpPr>
          <p:nvPr/>
        </p:nvGrpSpPr>
        <p:grpSpPr>
          <a:xfrm>
            <a:off x="7576420" y="2611123"/>
            <a:ext cx="2383101" cy="2093868"/>
            <a:chOff x="7576420" y="2611123"/>
            <a:chExt cx="2383101" cy="2093868"/>
          </a:xfrm>
        </p:grpSpPr>
        <p:grpSp>
          <p:nvGrpSpPr>
            <p:cNvPr id="94" name="Group 93">
              <a:extLst>
                <a:ext uri="{FF2B5EF4-FFF2-40B4-BE49-F238E27FC236}">
                  <a16:creationId xmlns:a16="http://schemas.microsoft.com/office/drawing/2014/main" id="{D97B1F3D-3756-0022-E7A1-7B4DC1C2134E}"/>
                </a:ext>
              </a:extLst>
            </p:cNvPr>
            <p:cNvGrpSpPr/>
            <p:nvPr/>
          </p:nvGrpSpPr>
          <p:grpSpPr>
            <a:xfrm>
              <a:off x="9223708" y="2611123"/>
              <a:ext cx="232217" cy="1800982"/>
              <a:chOff x="9223708" y="2611123"/>
              <a:chExt cx="232217" cy="1800982"/>
            </a:xfrm>
          </p:grpSpPr>
          <p:cxnSp>
            <p:nvCxnSpPr>
              <p:cNvPr id="49" name="Straight Connector 48">
                <a:extLst>
                  <a:ext uri="{FF2B5EF4-FFF2-40B4-BE49-F238E27FC236}">
                    <a16:creationId xmlns:a16="http://schemas.microsoft.com/office/drawing/2014/main" id="{7604E6C9-F101-FBF8-8B20-42C80B26635B}"/>
                  </a:ext>
                </a:extLst>
              </p:cNvPr>
              <p:cNvCxnSpPr/>
              <p:nvPr/>
            </p:nvCxnSpPr>
            <p:spPr>
              <a:xfrm flipV="1">
                <a:off x="9455925" y="2611123"/>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FE4790C1-4879-AC8D-CBDB-74BA27A0BA06}"/>
                  </a:ext>
                </a:extLst>
              </p:cNvPr>
              <p:cNvCxnSpPr>
                <a:cxnSpLocks/>
              </p:cNvCxnSpPr>
              <p:nvPr/>
            </p:nvCxnSpPr>
            <p:spPr>
              <a:xfrm flipH="1" flipV="1">
                <a:off x="9241981" y="4064583"/>
                <a:ext cx="213944" cy="34752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1EBA22-7A5C-F5B6-CF2A-B33132FA244E}"/>
                  </a:ext>
                </a:extLst>
              </p:cNvPr>
              <p:cNvCxnSpPr>
                <a:cxnSpLocks/>
              </p:cNvCxnSpPr>
              <p:nvPr/>
            </p:nvCxnSpPr>
            <p:spPr>
              <a:xfrm flipH="1" flipV="1">
                <a:off x="9417844" y="2807494"/>
                <a:ext cx="36766" cy="158909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2A1866-D6AB-D0A9-E8EF-96A4B12FEDF3}"/>
                  </a:ext>
                </a:extLst>
              </p:cNvPr>
              <p:cNvCxnSpPr/>
              <p:nvPr/>
            </p:nvCxnSpPr>
            <p:spPr>
              <a:xfrm flipH="1">
                <a:off x="9223708" y="2805419"/>
                <a:ext cx="197333" cy="20930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5A4FFA-6703-1C8E-436D-C3A54B132E4B}"/>
                  </a:ext>
                </a:extLst>
              </p:cNvPr>
              <p:cNvCxnSpPr>
                <a:cxnSpLocks/>
              </p:cNvCxnSpPr>
              <p:nvPr/>
            </p:nvCxnSpPr>
            <p:spPr>
              <a:xfrm flipH="1">
                <a:off x="9420066" y="2805792"/>
                <a:ext cx="3454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0A20E4-D3C0-9270-7997-1FAA76201225}"/>
                  </a:ext>
                </a:extLst>
              </p:cNvPr>
              <p:cNvCxnSpPr>
                <a:cxnSpLocks/>
              </p:cNvCxnSpPr>
              <p:nvPr/>
            </p:nvCxnSpPr>
            <p:spPr>
              <a:xfrm>
                <a:off x="9223708" y="3011404"/>
                <a:ext cx="18273" cy="10531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6B69D66-8892-1DF4-8F9B-46491A3525B0}"/>
                </a:ext>
              </a:extLst>
            </p:cNvPr>
            <p:cNvGrpSpPr>
              <a:grpSpLocks noChangeAspect="1"/>
            </p:cNvGrpSpPr>
            <p:nvPr/>
          </p:nvGrpSpPr>
          <p:grpSpPr>
            <a:xfrm>
              <a:off x="7576420" y="3556666"/>
              <a:ext cx="1148010" cy="1148325"/>
              <a:chOff x="4161754" y="1820602"/>
              <a:chExt cx="3893326" cy="3894398"/>
            </a:xfrm>
          </p:grpSpPr>
          <p:sp>
            <p:nvSpPr>
              <p:cNvPr id="5" name="Rectangle 4">
                <a:extLst>
                  <a:ext uri="{FF2B5EF4-FFF2-40B4-BE49-F238E27FC236}">
                    <a16:creationId xmlns:a16="http://schemas.microsoft.com/office/drawing/2014/main" id="{EF6DD820-80BE-471E-EFE1-E6F4EA5D8DED}"/>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F441B02-1133-D8D0-016C-C8D8697E7520}"/>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2107C6F-B3FB-ACD6-DFF5-DD6F83E3365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9E05F8-4ACB-D68B-B6CA-A213A8C0527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3146184-7FFF-81C2-47F1-65C35673F4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813712-7C30-E27F-00D1-6C344EFAB82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D017036-FF7E-4151-A598-5D59B4BEC9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6748C1-342D-E21E-30E2-0AEDABC3D1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57CE6D-E679-5214-CE1D-87CA7DCE471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EC1D308-3E61-A4B7-4D01-51D7C1D80D5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EF31831-B399-D5CE-E190-32B07E20C41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9E01B9-1B97-87B7-7A0B-A5B0D448C93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4B6F33C-482C-0E3D-DBB1-7B332495EC3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7C12D5D-F175-8C80-3317-37E5FE6B25E4}"/>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BB9B4715-9E3B-E21B-7C30-802A47823EA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852844-2AFA-FFB7-2A41-378B69B819C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7008DA-A9D2-A515-2D8D-58FC176DB97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E9DE95-B0E5-F5CE-83F3-8FAE728B9F1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98753B-BAC0-8AED-2E33-9C008C97DD5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D3CA60-FC4D-A9D6-28EF-EEB6B0D43AB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D66B07-CBFD-A2FD-3AB2-A29B15EF0F14}"/>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20561F-BDCE-08F4-643A-4F1A64012F5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9725E9D-E151-5EC8-D6B3-C2F0D140FCD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882BF3-B238-8469-7699-519770D228B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D85951D-6A98-CA25-87A1-3C6F24A6DE7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673936D-E46F-F2BF-567A-DF3539BA1E37}"/>
                  </a:ext>
                </a:extLst>
              </p:cNvPr>
              <p:cNvGrpSpPr/>
              <p:nvPr/>
            </p:nvGrpSpPr>
            <p:grpSpPr>
              <a:xfrm rot="5400000">
                <a:off x="5484729" y="506554"/>
                <a:ext cx="1245403" cy="3873500"/>
                <a:chOff x="4427220" y="1828800"/>
                <a:chExt cx="1181100" cy="3873500"/>
              </a:xfrm>
            </p:grpSpPr>
            <p:cxnSp>
              <p:nvCxnSpPr>
                <p:cNvPr id="24" name="Straight Connector 23">
                  <a:extLst>
                    <a:ext uri="{FF2B5EF4-FFF2-40B4-BE49-F238E27FC236}">
                      <a16:creationId xmlns:a16="http://schemas.microsoft.com/office/drawing/2014/main" id="{6E78A340-8AA4-2407-B7FE-8B5B686E2A3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D55C27-9323-9C3F-2C2B-655B91AF084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AFC218-1FE4-5D1E-0018-3208752CA9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CFCB6F-59E5-BEA3-362C-5219D183F5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37260B-498B-DBDD-E14A-B8769427F7F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64AB86-0BE7-F688-3E8F-1B2AEFE722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73257C-E9E1-F591-2F72-0EE7CE8155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3928E-C896-E332-B7E0-2D9BB8CF094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BA05D0-F672-EB98-7582-CE2C47BD860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EA98FD-7BD4-502A-1FD5-2709283A16A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24FA44-D141-C1B7-279E-A6226B95CC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5122E1B-AAC9-91CD-BA0A-504B887B3A00}"/>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A388A9FB-AED3-70C7-3D61-7ED431D46D0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F3779D-55CA-BD24-305E-5EB62FEB7F5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57C563-0225-A2A5-BD39-512A34853C9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15662A-7122-971E-086A-1FAB4E4E3D8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1004BD-39E4-FF2C-1237-E806F6384E5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8F9BB-602A-2584-DD84-90DE2668EF7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95FB80-13CF-4558-856A-362B885A389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5BDDD2-E567-6568-5DBF-4E702DA2AD6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3DF575-9527-335E-C637-08BEA8BD17E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0F3A25-C7B5-B4E4-80E9-42EA8868BB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2ADBCA-E75D-1650-C01C-CDFBABE467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BC18A2B0-5082-ED0A-641B-9198402F3335}"/>
                </a:ext>
              </a:extLst>
            </p:cNvPr>
            <p:cNvGrpSpPr/>
            <p:nvPr/>
          </p:nvGrpSpPr>
          <p:grpSpPr>
            <a:xfrm flipH="1">
              <a:off x="9727304" y="2617155"/>
              <a:ext cx="232217" cy="1800982"/>
              <a:chOff x="9223708" y="2611123"/>
              <a:chExt cx="232217" cy="1800982"/>
            </a:xfrm>
          </p:grpSpPr>
          <p:cxnSp>
            <p:nvCxnSpPr>
              <p:cNvPr id="128" name="Straight Connector 127">
                <a:extLst>
                  <a:ext uri="{FF2B5EF4-FFF2-40B4-BE49-F238E27FC236}">
                    <a16:creationId xmlns:a16="http://schemas.microsoft.com/office/drawing/2014/main" id="{E04E2F18-10EE-2BEA-E60A-D84F483A434E}"/>
                  </a:ext>
                </a:extLst>
              </p:cNvPr>
              <p:cNvCxnSpPr/>
              <p:nvPr/>
            </p:nvCxnSpPr>
            <p:spPr>
              <a:xfrm flipV="1">
                <a:off x="9455925" y="2611123"/>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36F68C04-5553-0BFF-987B-7159624935C9}"/>
                  </a:ext>
                </a:extLst>
              </p:cNvPr>
              <p:cNvCxnSpPr>
                <a:cxnSpLocks/>
              </p:cNvCxnSpPr>
              <p:nvPr/>
            </p:nvCxnSpPr>
            <p:spPr>
              <a:xfrm flipH="1" flipV="1">
                <a:off x="9241981" y="4064583"/>
                <a:ext cx="213944" cy="34752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D0ADDCB-9709-280C-D5A5-2BE77E82DD2B}"/>
                  </a:ext>
                </a:extLst>
              </p:cNvPr>
              <p:cNvCxnSpPr>
                <a:cxnSpLocks/>
              </p:cNvCxnSpPr>
              <p:nvPr/>
            </p:nvCxnSpPr>
            <p:spPr>
              <a:xfrm flipH="1" flipV="1">
                <a:off x="9417844" y="2807494"/>
                <a:ext cx="36766" cy="158909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D33E7E7-9B34-CD75-0145-E37CF267DADB}"/>
                  </a:ext>
                </a:extLst>
              </p:cNvPr>
              <p:cNvCxnSpPr/>
              <p:nvPr/>
            </p:nvCxnSpPr>
            <p:spPr>
              <a:xfrm flipH="1">
                <a:off x="9223708" y="2805419"/>
                <a:ext cx="197333" cy="20930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667FBA0-49DA-7391-09AC-76330A7E3079}"/>
                  </a:ext>
                </a:extLst>
              </p:cNvPr>
              <p:cNvCxnSpPr>
                <a:cxnSpLocks/>
              </p:cNvCxnSpPr>
              <p:nvPr/>
            </p:nvCxnSpPr>
            <p:spPr>
              <a:xfrm flipH="1">
                <a:off x="9420066" y="2805792"/>
                <a:ext cx="3454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119B0A-2452-C432-2E72-98918BB86690}"/>
                  </a:ext>
                </a:extLst>
              </p:cNvPr>
              <p:cNvCxnSpPr>
                <a:cxnSpLocks/>
              </p:cNvCxnSpPr>
              <p:nvPr/>
            </p:nvCxnSpPr>
            <p:spPr>
              <a:xfrm>
                <a:off x="9223708" y="3011404"/>
                <a:ext cx="18273" cy="10531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4649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7"/>
            <a:ext cx="12192000" cy="1015824"/>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T2 – CENTREFIRE PISTOLS UP TO .50CAL</a:t>
            </a:r>
          </a:p>
          <a:p>
            <a:pPr algn="ctr"/>
            <a:r>
              <a:rPr lang="en-GB" sz="3200" b="1" dirty="0"/>
              <a:t>– Single line of fire</a:t>
            </a:r>
          </a:p>
          <a:p>
            <a:pPr algn="ctr"/>
            <a:endParaRPr lang="en-GB" sz="3200" b="1" dirty="0"/>
          </a:p>
        </p:txBody>
      </p:sp>
      <p:grpSp>
        <p:nvGrpSpPr>
          <p:cNvPr id="49" name="Group 48">
            <a:extLst>
              <a:ext uri="{FF2B5EF4-FFF2-40B4-BE49-F238E27FC236}">
                <a16:creationId xmlns:a16="http://schemas.microsoft.com/office/drawing/2014/main" id="{6A7734E4-9EFB-A078-A24B-DCCD8C291D1C}"/>
              </a:ext>
            </a:extLst>
          </p:cNvPr>
          <p:cNvGrpSpPr>
            <a:grpSpLocks noChangeAspect="1"/>
          </p:cNvGrpSpPr>
          <p:nvPr/>
        </p:nvGrpSpPr>
        <p:grpSpPr>
          <a:xfrm>
            <a:off x="7673761" y="2098151"/>
            <a:ext cx="2062966" cy="2657941"/>
            <a:chOff x="7673761" y="2098151"/>
            <a:chExt cx="2062966" cy="2657941"/>
          </a:xfrm>
        </p:grpSpPr>
        <p:grpSp>
          <p:nvGrpSpPr>
            <p:cNvPr id="15" name="Group 14">
              <a:extLst>
                <a:ext uri="{FF2B5EF4-FFF2-40B4-BE49-F238E27FC236}">
                  <a16:creationId xmlns:a16="http://schemas.microsoft.com/office/drawing/2014/main" id="{2514692E-6650-B00B-D7F6-6F40808E9CDB}"/>
                </a:ext>
              </a:extLst>
            </p:cNvPr>
            <p:cNvGrpSpPr>
              <a:grpSpLocks noChangeAspect="1"/>
            </p:cNvGrpSpPr>
            <p:nvPr/>
          </p:nvGrpSpPr>
          <p:grpSpPr>
            <a:xfrm>
              <a:off x="7673761" y="3607767"/>
              <a:ext cx="1148010" cy="1148325"/>
              <a:chOff x="4161754" y="1820602"/>
              <a:chExt cx="3893326" cy="3894398"/>
            </a:xfrm>
          </p:grpSpPr>
          <p:sp>
            <p:nvSpPr>
              <p:cNvPr id="16" name="Rectangle 15">
                <a:extLst>
                  <a:ext uri="{FF2B5EF4-FFF2-40B4-BE49-F238E27FC236}">
                    <a16:creationId xmlns:a16="http://schemas.microsoft.com/office/drawing/2014/main" id="{0494E66E-35E8-30B7-F4E8-7B2E5C9FDA5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292932D-4139-6ECC-7AF0-36A84D346AD5}"/>
                  </a:ext>
                </a:extLst>
              </p:cNvPr>
              <p:cNvGrpSpPr/>
              <p:nvPr/>
            </p:nvGrpSpPr>
            <p:grpSpPr>
              <a:xfrm>
                <a:off x="4161754" y="1836174"/>
                <a:ext cx="1247837" cy="3873500"/>
                <a:chOff x="4427220" y="1828800"/>
                <a:chExt cx="1181100" cy="3873500"/>
              </a:xfrm>
            </p:grpSpPr>
            <p:cxnSp>
              <p:nvCxnSpPr>
                <p:cNvPr id="73" name="Straight Connector 72">
                  <a:extLst>
                    <a:ext uri="{FF2B5EF4-FFF2-40B4-BE49-F238E27FC236}">
                      <a16:creationId xmlns:a16="http://schemas.microsoft.com/office/drawing/2014/main" id="{8E7EAADA-8BC2-7A08-0625-06611859B14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0A5FD55-D6F6-12CA-7724-0F5FEE02442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2BB408-5033-52FF-FE32-8DB3C5AAA72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B4CD85F-66FE-0151-410A-94B8450678C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07261C-D122-1EAD-8071-613AABEC66E7}"/>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A1AAF0-097D-07E5-DEB0-7B0BB20F029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32F551-91B7-D75D-86C1-88249E99AF2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16D72F9-EE48-F822-3621-57BEF411B6F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C01AB2F-F503-65A8-F1BC-14FD1B3FDC3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33A1C0-6AAD-8C76-95A5-872211458AC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4A63B3A-C1CE-607C-06C2-5A6CEA796F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B41870F-9983-5B12-EE8E-8E194C8785EE}"/>
                  </a:ext>
                </a:extLst>
              </p:cNvPr>
              <p:cNvGrpSpPr/>
              <p:nvPr/>
            </p:nvGrpSpPr>
            <p:grpSpPr>
              <a:xfrm flipH="1">
                <a:off x="6804896" y="1836420"/>
                <a:ext cx="1247837" cy="3873500"/>
                <a:chOff x="4427220" y="1828800"/>
                <a:chExt cx="1181100" cy="3873500"/>
              </a:xfrm>
            </p:grpSpPr>
            <p:cxnSp>
              <p:nvCxnSpPr>
                <p:cNvPr id="59" name="Straight Connector 58">
                  <a:extLst>
                    <a:ext uri="{FF2B5EF4-FFF2-40B4-BE49-F238E27FC236}">
                      <a16:creationId xmlns:a16="http://schemas.microsoft.com/office/drawing/2014/main" id="{0BF55307-B01D-2AC9-4B24-7F9A6F56A25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59C350-5204-56EE-2C79-0BA087657B1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BB1674-8B0F-C4A0-2170-45FC7156FA1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47A88A2-D40E-2B07-CB3E-45D07D62DBB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D8F787-4640-1390-F67E-878970128C4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26E6369-7ED6-CC46-733B-0B2F0BF3BE7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E162B3-19C1-C9F9-4BFA-833D1284288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CB2664-62D5-6D16-B633-2004709EDF9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1F9DA6-1538-7B33-3963-3CA2FB5A140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87F14D6-72AD-CC95-EBFC-30C1337C60F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148B40-AD01-3300-E3AB-C30FE9D5FA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590CC13-11A1-1454-DC30-B2E787F55443}"/>
                  </a:ext>
                </a:extLst>
              </p:cNvPr>
              <p:cNvGrpSpPr/>
              <p:nvPr/>
            </p:nvGrpSpPr>
            <p:grpSpPr>
              <a:xfrm rot="5400000">
                <a:off x="5484729" y="506554"/>
                <a:ext cx="1245403" cy="3873500"/>
                <a:chOff x="4427220" y="1828800"/>
                <a:chExt cx="1181100" cy="3873500"/>
              </a:xfrm>
            </p:grpSpPr>
            <p:cxnSp>
              <p:nvCxnSpPr>
                <p:cNvPr id="37" name="Straight Connector 36">
                  <a:extLst>
                    <a:ext uri="{FF2B5EF4-FFF2-40B4-BE49-F238E27FC236}">
                      <a16:creationId xmlns:a16="http://schemas.microsoft.com/office/drawing/2014/main" id="{FEB0C215-B2F3-F8DE-F91D-8CF79077473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0B377-C213-3581-4CC2-C1474A648F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ABC35B-6289-0D35-8076-FA65A1F2C0B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CCF6BB-C0F5-5CC9-5C1C-D9A85BC5A15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8A9AED-7631-8297-F93E-A1DA0878AD95}"/>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8E0A93-1545-A187-2533-84C1AA03664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EA55A7-77EC-BAD8-DDFE-2EC549A21A4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E2215F-9120-4FD6-1E8E-E379AC4F874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E329F-2177-CE76-2D58-484E3142329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0974F3-DD81-FABD-4747-87AF48935EA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BD213A-73FC-CA33-4B63-AD8DC8318E3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660449D-2740-B70D-BE61-313696DD74BE}"/>
                  </a:ext>
                </a:extLst>
              </p:cNvPr>
              <p:cNvGrpSpPr/>
              <p:nvPr/>
            </p:nvGrpSpPr>
            <p:grpSpPr>
              <a:xfrm rot="5400000" flipH="1">
                <a:off x="5484474" y="3153186"/>
                <a:ext cx="1245421" cy="3873500"/>
                <a:chOff x="4427220" y="1828800"/>
                <a:chExt cx="1181100" cy="3873500"/>
              </a:xfrm>
            </p:grpSpPr>
            <p:cxnSp>
              <p:nvCxnSpPr>
                <p:cNvPr id="22" name="Straight Connector 21">
                  <a:extLst>
                    <a:ext uri="{FF2B5EF4-FFF2-40B4-BE49-F238E27FC236}">
                      <a16:creationId xmlns:a16="http://schemas.microsoft.com/office/drawing/2014/main" id="{92A6418D-655C-A216-B114-9C200A1E1EB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93F1C5-EFDB-9BD7-6228-981F2677E64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7B22E3-3E94-7885-3410-CC9F152E7FF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1562C8-2743-5C31-3825-C28120EFEA2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A23E0E-1092-F01E-4403-9F11B5208BE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F7E9E-1732-BF30-DC58-63307EC4C8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168F0-5595-C50D-1AB6-A3B11F6322C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54616A-7D14-AEBD-54F4-7EF9180300F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F16949-8A45-4C0F-F248-EDC5201EA6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F975F4-0F0B-2700-1A5D-6B69E2C9562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2FF14B-F21C-FD33-3360-230D915C983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67373409-212B-1DA5-25CA-B7D9D5CF7077}"/>
                </a:ext>
              </a:extLst>
            </p:cNvPr>
            <p:cNvGrpSpPr/>
            <p:nvPr/>
          </p:nvGrpSpPr>
          <p:grpSpPr>
            <a:xfrm>
              <a:off x="9071870" y="2098151"/>
              <a:ext cx="664857" cy="2572230"/>
              <a:chOff x="8233874" y="2292614"/>
              <a:chExt cx="664857" cy="2572230"/>
            </a:xfrm>
          </p:grpSpPr>
          <p:cxnSp>
            <p:nvCxnSpPr>
              <p:cNvPr id="128" name="Straight Connector 127">
                <a:extLst>
                  <a:ext uri="{FF2B5EF4-FFF2-40B4-BE49-F238E27FC236}">
                    <a16:creationId xmlns:a16="http://schemas.microsoft.com/office/drawing/2014/main" id="{43CEADBB-7DCD-679C-BF9E-DEB451047280}"/>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D05EB441-E339-8998-51FA-CCBB9949CAFA}"/>
                  </a:ext>
                </a:extLst>
              </p:cNvPr>
              <p:cNvCxnSpPr>
                <a:cxnSpLocks/>
              </p:cNvCxnSpPr>
              <p:nvPr/>
            </p:nvCxnSpPr>
            <p:spPr>
              <a:xfrm flipH="1" flipV="1">
                <a:off x="8260068" y="4366678"/>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A4E8659-9314-5DA7-04E0-7A6C41507244}"/>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A7F64BD-1FEC-F579-BAF1-9E0B3F2941BB}"/>
                  </a:ext>
                </a:extLst>
              </p:cNvPr>
              <p:cNvCxnSpPr>
                <a:cxnSpLocks/>
              </p:cNvCxnSpPr>
              <p:nvPr/>
            </p:nvCxnSpPr>
            <p:spPr>
              <a:xfrm flipV="1">
                <a:off x="8569630" y="2554549"/>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09879BA-C6D6-A9E4-D90A-4349CB96B5E2}"/>
                  </a:ext>
                </a:extLst>
              </p:cNvPr>
              <p:cNvCxnSpPr>
                <a:cxnSpLocks/>
              </p:cNvCxnSpPr>
              <p:nvPr/>
            </p:nvCxnSpPr>
            <p:spPr>
              <a:xfrm>
                <a:off x="8610112" y="2561691"/>
                <a:ext cx="288619" cy="3029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4F6AA4E-770A-21E3-D6E1-3DF297EBD7BC}"/>
                  </a:ext>
                </a:extLst>
              </p:cNvPr>
              <p:cNvCxnSpPr/>
              <p:nvPr/>
            </p:nvCxnSpPr>
            <p:spPr>
              <a:xfrm flipH="1">
                <a:off x="8233874" y="2561691"/>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2FA4CFF-6230-5C1E-7AFB-F24D4FE166BB}"/>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5FABCF6-055D-17AD-FDB7-6BA69B168940}"/>
                  </a:ext>
                </a:extLst>
              </p:cNvPr>
              <p:cNvCxnSpPr>
                <a:cxnSpLocks/>
              </p:cNvCxnSpPr>
              <p:nvPr/>
            </p:nvCxnSpPr>
            <p:spPr>
              <a:xfrm>
                <a:off x="8233874" y="2856966"/>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E3B62D8-B283-5C31-B342-0D599CDE9A87}"/>
                  </a:ext>
                </a:extLst>
              </p:cNvPr>
              <p:cNvCxnSpPr>
                <a:cxnSpLocks/>
              </p:cNvCxnSpPr>
              <p:nvPr/>
            </p:nvCxnSpPr>
            <p:spPr>
              <a:xfrm flipH="1">
                <a:off x="8869668" y="2857500"/>
                <a:ext cx="29063" cy="15139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9874F9-B3E3-CA17-EE26-C2BF9E346657}"/>
                  </a:ext>
                </a:extLst>
              </p:cNvPr>
              <p:cNvCxnSpPr>
                <a:cxnSpLocks/>
              </p:cNvCxnSpPr>
              <p:nvPr/>
            </p:nvCxnSpPr>
            <p:spPr>
              <a:xfrm flipH="1">
                <a:off x="8567249" y="4366678"/>
                <a:ext cx="302419" cy="4976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34" name="TextBox 233">
            <a:extLst>
              <a:ext uri="{FF2B5EF4-FFF2-40B4-BE49-F238E27FC236}">
                <a16:creationId xmlns:a16="http://schemas.microsoft.com/office/drawing/2014/main" id="{8DCB0A77-64B2-75E3-49A1-C9398F607DD3}"/>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235" name="TextBox 234">
            <a:extLst>
              <a:ext uri="{FF2B5EF4-FFF2-40B4-BE49-F238E27FC236}">
                <a16:creationId xmlns:a16="http://schemas.microsoft.com/office/drawing/2014/main" id="{2BE4173D-9908-8742-4BAA-813A6D3345DF}"/>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46" name="Group 45">
            <a:extLst>
              <a:ext uri="{FF2B5EF4-FFF2-40B4-BE49-F238E27FC236}">
                <a16:creationId xmlns:a16="http://schemas.microsoft.com/office/drawing/2014/main" id="{E418F5BC-2753-048B-10C0-BACE53B01000}"/>
              </a:ext>
            </a:extLst>
          </p:cNvPr>
          <p:cNvGrpSpPr>
            <a:grpSpLocks noChangeAspect="1"/>
          </p:cNvGrpSpPr>
          <p:nvPr/>
        </p:nvGrpSpPr>
        <p:grpSpPr>
          <a:xfrm>
            <a:off x="1135412" y="2006269"/>
            <a:ext cx="2539011" cy="2785982"/>
            <a:chOff x="1135412" y="2006269"/>
            <a:chExt cx="2539011" cy="2785982"/>
          </a:xfrm>
        </p:grpSpPr>
        <p:grpSp>
          <p:nvGrpSpPr>
            <p:cNvPr id="207" name="Group 206">
              <a:extLst>
                <a:ext uri="{FF2B5EF4-FFF2-40B4-BE49-F238E27FC236}">
                  <a16:creationId xmlns:a16="http://schemas.microsoft.com/office/drawing/2014/main" id="{9501C077-9C27-5E2F-0E67-31BC873B3CA2}"/>
                </a:ext>
              </a:extLst>
            </p:cNvPr>
            <p:cNvGrpSpPr/>
            <p:nvPr/>
          </p:nvGrpSpPr>
          <p:grpSpPr>
            <a:xfrm>
              <a:off x="2456985" y="2006269"/>
              <a:ext cx="1217438" cy="2573078"/>
              <a:chOff x="7952882" y="2292614"/>
              <a:chExt cx="1217438" cy="2573078"/>
            </a:xfrm>
          </p:grpSpPr>
          <p:cxnSp>
            <p:nvCxnSpPr>
              <p:cNvPr id="208" name="Straight Connector 207">
                <a:extLst>
                  <a:ext uri="{FF2B5EF4-FFF2-40B4-BE49-F238E27FC236}">
                    <a16:creationId xmlns:a16="http://schemas.microsoft.com/office/drawing/2014/main" id="{DD312554-53EE-1CDF-9E22-E5ACCC8A05BF}"/>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9" name="Straight Connector 208">
                <a:extLst>
                  <a:ext uri="{FF2B5EF4-FFF2-40B4-BE49-F238E27FC236}">
                    <a16:creationId xmlns:a16="http://schemas.microsoft.com/office/drawing/2014/main" id="{6992308A-6C83-06A0-2556-68CC561EA602}"/>
                  </a:ext>
                </a:extLst>
              </p:cNvPr>
              <p:cNvCxnSpPr>
                <a:cxnSpLocks/>
              </p:cNvCxnSpPr>
              <p:nvPr/>
            </p:nvCxnSpPr>
            <p:spPr>
              <a:xfrm flipH="1" flipV="1">
                <a:off x="7959447" y="3883227"/>
                <a:ext cx="607306" cy="9816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8E8CB7F-B30C-DD23-D45D-2911A8D5D280}"/>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4F43FCA-3316-756C-79ED-00BE1F0A834F}"/>
                  </a:ext>
                </a:extLst>
              </p:cNvPr>
              <p:cNvCxnSpPr>
                <a:cxnSpLocks/>
              </p:cNvCxnSpPr>
              <p:nvPr/>
            </p:nvCxnSpPr>
            <p:spPr>
              <a:xfrm flipV="1">
                <a:off x="8569630" y="2561692"/>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ED4CB50-3486-D3A2-9A05-71638556FEB1}"/>
                  </a:ext>
                </a:extLst>
              </p:cNvPr>
              <p:cNvCxnSpPr>
                <a:cxnSpLocks/>
              </p:cNvCxnSpPr>
              <p:nvPr/>
            </p:nvCxnSpPr>
            <p:spPr>
              <a:xfrm>
                <a:off x="8610112" y="2561691"/>
                <a:ext cx="558780" cy="5928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74E2E33-9E86-47DC-6605-00F1A7E6F96F}"/>
                  </a:ext>
                </a:extLst>
              </p:cNvPr>
              <p:cNvCxnSpPr>
                <a:cxnSpLocks/>
              </p:cNvCxnSpPr>
              <p:nvPr/>
            </p:nvCxnSpPr>
            <p:spPr>
              <a:xfrm flipH="1">
                <a:off x="7953347" y="2561691"/>
                <a:ext cx="563400" cy="5916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44899CC-C3DC-39AE-855C-B95CDD978676}"/>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C47EFFA-90E5-0D5D-1F6E-70C7B9AD7E8A}"/>
                  </a:ext>
                </a:extLst>
              </p:cNvPr>
              <p:cNvCxnSpPr>
                <a:cxnSpLocks/>
              </p:cNvCxnSpPr>
              <p:nvPr/>
            </p:nvCxnSpPr>
            <p:spPr>
              <a:xfrm>
                <a:off x="7952882" y="3149861"/>
                <a:ext cx="12371" cy="7393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0F2704E-E3C9-CB77-39A9-04ED76043E2A}"/>
                  </a:ext>
                </a:extLst>
              </p:cNvPr>
              <p:cNvCxnSpPr>
                <a:cxnSpLocks/>
              </p:cNvCxnSpPr>
              <p:nvPr/>
            </p:nvCxnSpPr>
            <p:spPr>
              <a:xfrm flipH="1">
                <a:off x="9156990" y="3153697"/>
                <a:ext cx="13330" cy="734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4DA0214-0ED2-05F6-2FFA-6D4233FCBFAE}"/>
                  </a:ext>
                </a:extLst>
              </p:cNvPr>
              <p:cNvCxnSpPr>
                <a:cxnSpLocks/>
              </p:cNvCxnSpPr>
              <p:nvPr/>
            </p:nvCxnSpPr>
            <p:spPr>
              <a:xfrm flipH="1">
                <a:off x="8567249" y="3879651"/>
                <a:ext cx="591011" cy="9847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8C310DA-FA0A-1440-303A-EC6AD02EE053}"/>
                </a:ext>
              </a:extLst>
            </p:cNvPr>
            <p:cNvGrpSpPr>
              <a:grpSpLocks noChangeAspect="1"/>
            </p:cNvGrpSpPr>
            <p:nvPr/>
          </p:nvGrpSpPr>
          <p:grpSpPr>
            <a:xfrm>
              <a:off x="1135412" y="3643926"/>
              <a:ext cx="1148010" cy="1148325"/>
              <a:chOff x="4161754" y="1820602"/>
              <a:chExt cx="3893326" cy="3894398"/>
            </a:xfrm>
          </p:grpSpPr>
          <p:sp>
            <p:nvSpPr>
              <p:cNvPr id="3" name="Rectangle 2">
                <a:extLst>
                  <a:ext uri="{FF2B5EF4-FFF2-40B4-BE49-F238E27FC236}">
                    <a16:creationId xmlns:a16="http://schemas.microsoft.com/office/drawing/2014/main" id="{1E971888-A36D-61CC-3677-D693D3940C8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4D0E95A0-3385-D7EF-9442-C0E0D5333710}"/>
                  </a:ext>
                </a:extLst>
              </p:cNvPr>
              <p:cNvGrpSpPr/>
              <p:nvPr/>
            </p:nvGrpSpPr>
            <p:grpSpPr>
              <a:xfrm>
                <a:off x="4161754" y="1836174"/>
                <a:ext cx="1247837" cy="3873500"/>
                <a:chOff x="4427220" y="1828800"/>
                <a:chExt cx="1181100" cy="3873500"/>
              </a:xfrm>
            </p:grpSpPr>
            <p:cxnSp>
              <p:nvCxnSpPr>
                <p:cNvPr id="250" name="Straight Connector 249">
                  <a:extLst>
                    <a:ext uri="{FF2B5EF4-FFF2-40B4-BE49-F238E27FC236}">
                      <a16:creationId xmlns:a16="http://schemas.microsoft.com/office/drawing/2014/main" id="{24923701-C9F8-ABD5-0EE1-AC3187C8F0C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3AD7230-8DC7-E414-AE15-3752427AB8C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C9F95F6-FDC2-A669-1725-4AC52114DA5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E6D25BC-2BAB-CF3B-BF86-D62EBE1FDAB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B9590C9-4541-5A78-DC75-F959DE8B49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5CCD3E5-E789-8D76-BBCD-96A57388FD3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3B660A-3001-EE44-8E22-6A613D9AF7CE}"/>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2905B1-26E5-5D74-3787-6D291B2B77B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D15C71-AB28-E6F8-1E2D-9636E5CC57B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EB24FE-D41C-2423-6B1E-C7FE1E65415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3BF467-CAD1-E9A8-0558-CB086557633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4030D28-D125-8575-E333-5336CD4F2915}"/>
                  </a:ext>
                </a:extLst>
              </p:cNvPr>
              <p:cNvGrpSpPr/>
              <p:nvPr/>
            </p:nvGrpSpPr>
            <p:grpSpPr>
              <a:xfrm flipH="1">
                <a:off x="6804896" y="1836420"/>
                <a:ext cx="1247837" cy="3873500"/>
                <a:chOff x="4427220" y="1828800"/>
                <a:chExt cx="1181100" cy="3873500"/>
              </a:xfrm>
            </p:grpSpPr>
            <p:cxnSp>
              <p:nvCxnSpPr>
                <p:cNvPr id="239" name="Straight Connector 238">
                  <a:extLst>
                    <a:ext uri="{FF2B5EF4-FFF2-40B4-BE49-F238E27FC236}">
                      <a16:creationId xmlns:a16="http://schemas.microsoft.com/office/drawing/2014/main" id="{BD069523-B887-265E-7AD8-CDB17447023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D621A9FD-678E-2203-D443-09DDBBCD991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D015E2B-5FFC-EBB4-A7D8-7F6A8A40812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18554D5-C55E-7B83-B8BC-68D739C8C0E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0EC141A-68FE-6C9A-D15A-2F868212263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D2F1315-987A-912B-6EBB-6FEAAA3E23C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4656AE5-7A12-069D-26C2-62FF84E5236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DA600B0-1609-851C-18F6-E44149F69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43D9790-13ED-5A92-0D77-94E5E5AE0E8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BD8589E-CE70-84C1-E628-47BD43CC8B3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0385176-CEE6-5AA0-C949-9379C448EF5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9122359-7FFD-CACB-E00A-BE382B9C61C1}"/>
                  </a:ext>
                </a:extLst>
              </p:cNvPr>
              <p:cNvGrpSpPr/>
              <p:nvPr/>
            </p:nvGrpSpPr>
            <p:grpSpPr>
              <a:xfrm rot="5400000">
                <a:off x="5484729" y="506554"/>
                <a:ext cx="1245403" cy="3873500"/>
                <a:chOff x="4427220" y="1828800"/>
                <a:chExt cx="1181100" cy="3873500"/>
              </a:xfrm>
            </p:grpSpPr>
            <p:cxnSp>
              <p:nvCxnSpPr>
                <p:cNvPr id="226" name="Straight Connector 225">
                  <a:extLst>
                    <a:ext uri="{FF2B5EF4-FFF2-40B4-BE49-F238E27FC236}">
                      <a16:creationId xmlns:a16="http://schemas.microsoft.com/office/drawing/2014/main" id="{C0EC7784-D9B1-2BF7-6139-747E93B03BC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1A0362F-81C9-0F8D-F980-760C5173068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AD50F1C-BFF3-83D1-6A32-5A090AAD14F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37F0FD-C4E5-A56D-EB16-65B60DE33F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E408A4F-30A2-AC76-1859-66AA85B2EE1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32B9645-AA97-9B11-62E3-E3E3570C37F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69EAE54-3D43-3A76-F4C6-F20A1BCF70E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EA5CF6-72EA-A28C-9EA8-D57B3B39204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E3ABE17-AB10-DE4D-87B7-6FED1F731F6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C1E2A31-54CD-286A-7789-1CEE19D9A17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6E2EFBF-0019-F6D5-6E39-805BC39AABF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D14923F-98A6-5DB0-AB63-0BCDAB84CF3D}"/>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95AD3D57-885D-C6C4-6FF5-AE330D6117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A030C-A0DE-C5C0-88D5-C0E4A46AD8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56197-2664-B53A-E0A0-D47A81364E3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F1D5D9-385E-9CE5-E298-74DFB8438D9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0AB387-2ACD-E1DB-B04C-18E3968B796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94E8C1-1EA1-9F40-ACCA-67CB6B6030A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371EBF-AADA-39F3-DDFD-4BF4C7BAE1A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BA95D4-4CFC-E06F-B286-A9AA95DC9ED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7D33D2-DE11-45CD-AB2A-67DD8010C4A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3E89B05-DA53-E5A2-00AF-74223EBF253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53F393-C9BB-6A61-10D8-FC95C6DAE3B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06917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2000" cy="930759"/>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T2 – CENTREFIRE PISTOLS UP TO .50CAL</a:t>
            </a:r>
          </a:p>
          <a:p>
            <a:pPr algn="ctr"/>
            <a:r>
              <a:rPr lang="en-GB" sz="3200" dirty="0"/>
              <a:t>- LOA and ROA</a:t>
            </a:r>
            <a:endParaRPr lang="en-GB" sz="3200" b="1" dirty="0"/>
          </a:p>
        </p:txBody>
      </p:sp>
      <p:sp>
        <p:nvSpPr>
          <p:cNvPr id="234" name="TextBox 233">
            <a:extLst>
              <a:ext uri="{FF2B5EF4-FFF2-40B4-BE49-F238E27FC236}">
                <a16:creationId xmlns:a16="http://schemas.microsoft.com/office/drawing/2014/main" id="{8DCB0A77-64B2-75E3-49A1-C9398F607DD3}"/>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235" name="TextBox 234">
            <a:extLst>
              <a:ext uri="{FF2B5EF4-FFF2-40B4-BE49-F238E27FC236}">
                <a16:creationId xmlns:a16="http://schemas.microsoft.com/office/drawing/2014/main" id="{2BE4173D-9908-8742-4BAA-813A6D3345DF}"/>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64" name="Group 63">
            <a:extLst>
              <a:ext uri="{FF2B5EF4-FFF2-40B4-BE49-F238E27FC236}">
                <a16:creationId xmlns:a16="http://schemas.microsoft.com/office/drawing/2014/main" id="{B61C871B-7BA8-462A-D924-CA16CBF7B794}"/>
              </a:ext>
            </a:extLst>
          </p:cNvPr>
          <p:cNvGrpSpPr>
            <a:grpSpLocks noChangeAspect="1"/>
          </p:cNvGrpSpPr>
          <p:nvPr/>
        </p:nvGrpSpPr>
        <p:grpSpPr>
          <a:xfrm>
            <a:off x="1135412" y="2006269"/>
            <a:ext cx="2944222" cy="2785982"/>
            <a:chOff x="1135412" y="2006269"/>
            <a:chExt cx="2944222" cy="2785982"/>
          </a:xfrm>
        </p:grpSpPr>
        <p:grpSp>
          <p:nvGrpSpPr>
            <p:cNvPr id="50" name="Group 49">
              <a:extLst>
                <a:ext uri="{FF2B5EF4-FFF2-40B4-BE49-F238E27FC236}">
                  <a16:creationId xmlns:a16="http://schemas.microsoft.com/office/drawing/2014/main" id="{0794B391-C9E8-FCAB-5E9F-1C1322AACEA5}"/>
                </a:ext>
              </a:extLst>
            </p:cNvPr>
            <p:cNvGrpSpPr/>
            <p:nvPr/>
          </p:nvGrpSpPr>
          <p:grpSpPr>
            <a:xfrm>
              <a:off x="2456985" y="2006269"/>
              <a:ext cx="613871" cy="2572230"/>
              <a:chOff x="2456985" y="2006269"/>
              <a:chExt cx="613871" cy="2572230"/>
            </a:xfrm>
          </p:grpSpPr>
          <p:cxnSp>
            <p:nvCxnSpPr>
              <p:cNvPr id="208" name="Straight Connector 207">
                <a:extLst>
                  <a:ext uri="{FF2B5EF4-FFF2-40B4-BE49-F238E27FC236}">
                    <a16:creationId xmlns:a16="http://schemas.microsoft.com/office/drawing/2014/main" id="{DD312554-53EE-1CDF-9E22-E5ACCC8A05BF}"/>
                  </a:ext>
                </a:extLst>
              </p:cNvPr>
              <p:cNvCxnSpPr/>
              <p:nvPr/>
            </p:nvCxnSpPr>
            <p:spPr>
              <a:xfrm flipV="1">
                <a:off x="3070855" y="2006269"/>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9" name="Straight Connector 208">
                <a:extLst>
                  <a:ext uri="{FF2B5EF4-FFF2-40B4-BE49-F238E27FC236}">
                    <a16:creationId xmlns:a16="http://schemas.microsoft.com/office/drawing/2014/main" id="{6992308A-6C83-06A0-2556-68CC561EA602}"/>
                  </a:ext>
                </a:extLst>
              </p:cNvPr>
              <p:cNvCxnSpPr>
                <a:cxnSpLocks/>
              </p:cNvCxnSpPr>
              <p:nvPr/>
            </p:nvCxnSpPr>
            <p:spPr>
              <a:xfrm flipH="1" flipV="1">
                <a:off x="2463550" y="3596882"/>
                <a:ext cx="607306" cy="9816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8E8CB7F-B30C-DD23-D45D-2911A8D5D280}"/>
                  </a:ext>
                </a:extLst>
              </p:cNvPr>
              <p:cNvCxnSpPr>
                <a:cxnSpLocks/>
              </p:cNvCxnSpPr>
              <p:nvPr/>
            </p:nvCxnSpPr>
            <p:spPr>
              <a:xfrm flipH="1" flipV="1">
                <a:off x="3023727" y="2275346"/>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74E2E33-9E86-47DC-6605-00F1A7E6F96F}"/>
                  </a:ext>
                </a:extLst>
              </p:cNvPr>
              <p:cNvCxnSpPr>
                <a:cxnSpLocks/>
              </p:cNvCxnSpPr>
              <p:nvPr/>
            </p:nvCxnSpPr>
            <p:spPr>
              <a:xfrm flipH="1">
                <a:off x="2457450" y="2275346"/>
                <a:ext cx="563400" cy="5916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44899CC-C3DC-39AE-855C-B95CDD978676}"/>
                  </a:ext>
                </a:extLst>
              </p:cNvPr>
              <p:cNvCxnSpPr>
                <a:cxnSpLocks/>
              </p:cNvCxnSpPr>
              <p:nvPr/>
            </p:nvCxnSpPr>
            <p:spPr>
              <a:xfrm flipH="1">
                <a:off x="3019453" y="2275438"/>
                <a:ext cx="49672" cy="4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C47EFFA-90E5-0D5D-1F6E-70C7B9AD7E8A}"/>
                  </a:ext>
                </a:extLst>
              </p:cNvPr>
              <p:cNvCxnSpPr>
                <a:cxnSpLocks/>
              </p:cNvCxnSpPr>
              <p:nvPr/>
            </p:nvCxnSpPr>
            <p:spPr>
              <a:xfrm>
                <a:off x="2456985" y="2863516"/>
                <a:ext cx="12371" cy="7393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8C310DA-FA0A-1440-303A-EC6AD02EE053}"/>
                </a:ext>
              </a:extLst>
            </p:cNvPr>
            <p:cNvGrpSpPr>
              <a:grpSpLocks noChangeAspect="1"/>
            </p:cNvGrpSpPr>
            <p:nvPr/>
          </p:nvGrpSpPr>
          <p:grpSpPr>
            <a:xfrm>
              <a:off x="1135412" y="3643926"/>
              <a:ext cx="1148010" cy="1148325"/>
              <a:chOff x="4161754" y="1820602"/>
              <a:chExt cx="3893326" cy="3894398"/>
            </a:xfrm>
          </p:grpSpPr>
          <p:sp>
            <p:nvSpPr>
              <p:cNvPr id="3" name="Rectangle 2">
                <a:extLst>
                  <a:ext uri="{FF2B5EF4-FFF2-40B4-BE49-F238E27FC236}">
                    <a16:creationId xmlns:a16="http://schemas.microsoft.com/office/drawing/2014/main" id="{1E971888-A36D-61CC-3677-D693D3940C8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4D0E95A0-3385-D7EF-9442-C0E0D5333710}"/>
                  </a:ext>
                </a:extLst>
              </p:cNvPr>
              <p:cNvGrpSpPr/>
              <p:nvPr/>
            </p:nvGrpSpPr>
            <p:grpSpPr>
              <a:xfrm>
                <a:off x="4161754" y="1836174"/>
                <a:ext cx="1247837" cy="3873500"/>
                <a:chOff x="4427220" y="1828800"/>
                <a:chExt cx="1181100" cy="3873500"/>
              </a:xfrm>
            </p:grpSpPr>
            <p:cxnSp>
              <p:nvCxnSpPr>
                <p:cNvPr id="250" name="Straight Connector 249">
                  <a:extLst>
                    <a:ext uri="{FF2B5EF4-FFF2-40B4-BE49-F238E27FC236}">
                      <a16:creationId xmlns:a16="http://schemas.microsoft.com/office/drawing/2014/main" id="{24923701-C9F8-ABD5-0EE1-AC3187C8F0C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3AD7230-8DC7-E414-AE15-3752427AB8C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C9F95F6-FDC2-A669-1725-4AC52114DA5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E6D25BC-2BAB-CF3B-BF86-D62EBE1FDAB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B9590C9-4541-5A78-DC75-F959DE8B49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5CCD3E5-E789-8D76-BBCD-96A57388FD3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3B660A-3001-EE44-8E22-6A613D9AF7CE}"/>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2905B1-26E5-5D74-3787-6D291B2B77B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D15C71-AB28-E6F8-1E2D-9636E5CC57B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EB24FE-D41C-2423-6B1E-C7FE1E65415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3BF467-CAD1-E9A8-0558-CB086557633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4030D28-D125-8575-E333-5336CD4F2915}"/>
                  </a:ext>
                </a:extLst>
              </p:cNvPr>
              <p:cNvGrpSpPr/>
              <p:nvPr/>
            </p:nvGrpSpPr>
            <p:grpSpPr>
              <a:xfrm flipH="1">
                <a:off x="6804896" y="1836420"/>
                <a:ext cx="1247837" cy="3873500"/>
                <a:chOff x="4427220" y="1828800"/>
                <a:chExt cx="1181100" cy="3873500"/>
              </a:xfrm>
            </p:grpSpPr>
            <p:cxnSp>
              <p:nvCxnSpPr>
                <p:cNvPr id="239" name="Straight Connector 238">
                  <a:extLst>
                    <a:ext uri="{FF2B5EF4-FFF2-40B4-BE49-F238E27FC236}">
                      <a16:creationId xmlns:a16="http://schemas.microsoft.com/office/drawing/2014/main" id="{BD069523-B887-265E-7AD8-CDB17447023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D621A9FD-678E-2203-D443-09DDBBCD991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D015E2B-5FFC-EBB4-A7D8-7F6A8A40812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18554D5-C55E-7B83-B8BC-68D739C8C0E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0EC141A-68FE-6C9A-D15A-2F868212263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D2F1315-987A-912B-6EBB-6FEAAA3E23C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4656AE5-7A12-069D-26C2-62FF84E5236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DA600B0-1609-851C-18F6-E44149F69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43D9790-13ED-5A92-0D77-94E5E5AE0E8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BD8589E-CE70-84C1-E628-47BD43CC8B3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0385176-CEE6-5AA0-C949-9379C448EF5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9122359-7FFD-CACB-E00A-BE382B9C61C1}"/>
                  </a:ext>
                </a:extLst>
              </p:cNvPr>
              <p:cNvGrpSpPr/>
              <p:nvPr/>
            </p:nvGrpSpPr>
            <p:grpSpPr>
              <a:xfrm rot="5400000">
                <a:off x="5484729" y="506554"/>
                <a:ext cx="1245403" cy="3873500"/>
                <a:chOff x="4427220" y="1828800"/>
                <a:chExt cx="1181100" cy="3873500"/>
              </a:xfrm>
            </p:grpSpPr>
            <p:cxnSp>
              <p:nvCxnSpPr>
                <p:cNvPr id="226" name="Straight Connector 225">
                  <a:extLst>
                    <a:ext uri="{FF2B5EF4-FFF2-40B4-BE49-F238E27FC236}">
                      <a16:creationId xmlns:a16="http://schemas.microsoft.com/office/drawing/2014/main" id="{C0EC7784-D9B1-2BF7-6139-747E93B03BC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1A0362F-81C9-0F8D-F980-760C5173068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AD50F1C-BFF3-83D1-6A32-5A090AAD14F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37F0FD-C4E5-A56D-EB16-65B60DE33F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E408A4F-30A2-AC76-1859-66AA85B2EE1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32B9645-AA97-9B11-62E3-E3E3570C37F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69EAE54-3D43-3A76-F4C6-F20A1BCF70E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EA5CF6-72EA-A28C-9EA8-D57B3B39204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E3ABE17-AB10-DE4D-87B7-6FED1F731F6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C1E2A31-54CD-286A-7789-1CEE19D9A17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6E2EFBF-0019-F6D5-6E39-805BC39AABF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D14923F-98A6-5DB0-AB63-0BCDAB84CF3D}"/>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95AD3D57-885D-C6C4-6FF5-AE330D6117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A030C-A0DE-C5C0-88D5-C0E4A46AD8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56197-2664-B53A-E0A0-D47A81364E3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F1D5D9-385E-9CE5-E298-74DFB8438D9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0AB387-2ACD-E1DB-B04C-18E3968B796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94E8C1-1EA1-9F40-ACCA-67CB6B6030A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371EBF-AADA-39F3-DDFD-4BF4C7BAE1A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BA95D4-4CFC-E06F-B286-A9AA95DC9ED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7D33D2-DE11-45CD-AB2A-67DD8010C4A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3E89B05-DA53-E5A2-00AF-74223EBF253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53F393-C9BB-6A61-10D8-FC95C6DAE3B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21976170-E315-B6AD-21CA-90CE0FA9F22C}"/>
                </a:ext>
              </a:extLst>
            </p:cNvPr>
            <p:cNvGrpSpPr/>
            <p:nvPr/>
          </p:nvGrpSpPr>
          <p:grpSpPr>
            <a:xfrm flipH="1">
              <a:off x="3465763" y="2006269"/>
              <a:ext cx="613871" cy="2572230"/>
              <a:chOff x="2456985" y="2006269"/>
              <a:chExt cx="613871" cy="2572230"/>
            </a:xfrm>
          </p:grpSpPr>
          <p:cxnSp>
            <p:nvCxnSpPr>
              <p:cNvPr id="53" name="Straight Connector 52">
                <a:extLst>
                  <a:ext uri="{FF2B5EF4-FFF2-40B4-BE49-F238E27FC236}">
                    <a16:creationId xmlns:a16="http://schemas.microsoft.com/office/drawing/2014/main" id="{AA3FE4F7-99C7-5CF2-0B17-E8A686CB5B46}"/>
                  </a:ext>
                </a:extLst>
              </p:cNvPr>
              <p:cNvCxnSpPr/>
              <p:nvPr/>
            </p:nvCxnSpPr>
            <p:spPr>
              <a:xfrm flipV="1">
                <a:off x="3070855" y="2006269"/>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3A022ADF-4C92-2393-1E23-B36FE95CE166}"/>
                  </a:ext>
                </a:extLst>
              </p:cNvPr>
              <p:cNvCxnSpPr>
                <a:cxnSpLocks/>
              </p:cNvCxnSpPr>
              <p:nvPr/>
            </p:nvCxnSpPr>
            <p:spPr>
              <a:xfrm flipH="1" flipV="1">
                <a:off x="2463550" y="3596882"/>
                <a:ext cx="607306" cy="9816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DA63A5-21C3-0AD1-F76F-A50B902E66E9}"/>
                  </a:ext>
                </a:extLst>
              </p:cNvPr>
              <p:cNvCxnSpPr>
                <a:cxnSpLocks/>
              </p:cNvCxnSpPr>
              <p:nvPr/>
            </p:nvCxnSpPr>
            <p:spPr>
              <a:xfrm flipH="1" flipV="1">
                <a:off x="3023727" y="2275346"/>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70E0B70-41A4-8123-AC71-368EC17743B0}"/>
                  </a:ext>
                </a:extLst>
              </p:cNvPr>
              <p:cNvCxnSpPr>
                <a:cxnSpLocks/>
              </p:cNvCxnSpPr>
              <p:nvPr/>
            </p:nvCxnSpPr>
            <p:spPr>
              <a:xfrm flipH="1">
                <a:off x="2457450" y="2275346"/>
                <a:ext cx="563400" cy="5916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6D18903-2C21-9F10-7CE8-D5238D4D52E5}"/>
                  </a:ext>
                </a:extLst>
              </p:cNvPr>
              <p:cNvCxnSpPr>
                <a:cxnSpLocks/>
              </p:cNvCxnSpPr>
              <p:nvPr/>
            </p:nvCxnSpPr>
            <p:spPr>
              <a:xfrm flipH="1">
                <a:off x="3019453" y="2275438"/>
                <a:ext cx="49672" cy="4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D0B527E-417E-81BF-8CBA-6F140DEBD673}"/>
                  </a:ext>
                </a:extLst>
              </p:cNvPr>
              <p:cNvCxnSpPr>
                <a:cxnSpLocks/>
              </p:cNvCxnSpPr>
              <p:nvPr/>
            </p:nvCxnSpPr>
            <p:spPr>
              <a:xfrm>
                <a:off x="2456985" y="2863516"/>
                <a:ext cx="12371" cy="7393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8BDFFF64-4354-9FC1-F094-E92B9A1996CF}"/>
              </a:ext>
            </a:extLst>
          </p:cNvPr>
          <p:cNvGrpSpPr>
            <a:grpSpLocks noChangeAspect="1"/>
          </p:cNvGrpSpPr>
          <p:nvPr/>
        </p:nvGrpSpPr>
        <p:grpSpPr>
          <a:xfrm>
            <a:off x="7673761" y="2098151"/>
            <a:ext cx="2553344" cy="2657941"/>
            <a:chOff x="7673761" y="2098151"/>
            <a:chExt cx="2553344" cy="2657941"/>
          </a:xfrm>
        </p:grpSpPr>
        <p:grpSp>
          <p:nvGrpSpPr>
            <p:cNvPr id="15" name="Group 14">
              <a:extLst>
                <a:ext uri="{FF2B5EF4-FFF2-40B4-BE49-F238E27FC236}">
                  <a16:creationId xmlns:a16="http://schemas.microsoft.com/office/drawing/2014/main" id="{2514692E-6650-B00B-D7F6-6F40808E9CDB}"/>
                </a:ext>
              </a:extLst>
            </p:cNvPr>
            <p:cNvGrpSpPr>
              <a:grpSpLocks noChangeAspect="1"/>
            </p:cNvGrpSpPr>
            <p:nvPr/>
          </p:nvGrpSpPr>
          <p:grpSpPr>
            <a:xfrm>
              <a:off x="7673761" y="3607767"/>
              <a:ext cx="1148010" cy="1148325"/>
              <a:chOff x="4161754" y="1820602"/>
              <a:chExt cx="3893326" cy="3894398"/>
            </a:xfrm>
          </p:grpSpPr>
          <p:sp>
            <p:nvSpPr>
              <p:cNvPr id="16" name="Rectangle 15">
                <a:extLst>
                  <a:ext uri="{FF2B5EF4-FFF2-40B4-BE49-F238E27FC236}">
                    <a16:creationId xmlns:a16="http://schemas.microsoft.com/office/drawing/2014/main" id="{0494E66E-35E8-30B7-F4E8-7B2E5C9FDA5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292932D-4139-6ECC-7AF0-36A84D346AD5}"/>
                  </a:ext>
                </a:extLst>
              </p:cNvPr>
              <p:cNvGrpSpPr/>
              <p:nvPr/>
            </p:nvGrpSpPr>
            <p:grpSpPr>
              <a:xfrm>
                <a:off x="4161754" y="1836174"/>
                <a:ext cx="1247837" cy="3873500"/>
                <a:chOff x="4427220" y="1828800"/>
                <a:chExt cx="1181100" cy="3873500"/>
              </a:xfrm>
            </p:grpSpPr>
            <p:cxnSp>
              <p:nvCxnSpPr>
                <p:cNvPr id="73" name="Straight Connector 72">
                  <a:extLst>
                    <a:ext uri="{FF2B5EF4-FFF2-40B4-BE49-F238E27FC236}">
                      <a16:creationId xmlns:a16="http://schemas.microsoft.com/office/drawing/2014/main" id="{8E7EAADA-8BC2-7A08-0625-06611859B14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0A5FD55-D6F6-12CA-7724-0F5FEE02442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2BB408-5033-52FF-FE32-8DB3C5AAA72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B4CD85F-66FE-0151-410A-94B8450678C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07261C-D122-1EAD-8071-613AABEC66E7}"/>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A1AAF0-097D-07E5-DEB0-7B0BB20F029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32F551-91B7-D75D-86C1-88249E99AF2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16D72F9-EE48-F822-3621-57BEF411B6F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C01AB2F-F503-65A8-F1BC-14FD1B3FDC3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33A1C0-6AAD-8C76-95A5-872211458AC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4A63B3A-C1CE-607C-06C2-5A6CEA796F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B41870F-9983-5B12-EE8E-8E194C8785EE}"/>
                  </a:ext>
                </a:extLst>
              </p:cNvPr>
              <p:cNvGrpSpPr/>
              <p:nvPr/>
            </p:nvGrpSpPr>
            <p:grpSpPr>
              <a:xfrm flipH="1">
                <a:off x="6804896" y="1836420"/>
                <a:ext cx="1247837" cy="3873500"/>
                <a:chOff x="4427220" y="1828800"/>
                <a:chExt cx="1181100" cy="3873500"/>
              </a:xfrm>
            </p:grpSpPr>
            <p:cxnSp>
              <p:nvCxnSpPr>
                <p:cNvPr id="59" name="Straight Connector 58">
                  <a:extLst>
                    <a:ext uri="{FF2B5EF4-FFF2-40B4-BE49-F238E27FC236}">
                      <a16:creationId xmlns:a16="http://schemas.microsoft.com/office/drawing/2014/main" id="{0BF55307-B01D-2AC9-4B24-7F9A6F56A25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59C350-5204-56EE-2C79-0BA087657B1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BB1674-8B0F-C4A0-2170-45FC7156FA1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47A88A2-D40E-2B07-CB3E-45D07D62DBB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D8F787-4640-1390-F67E-878970128C4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26E6369-7ED6-CC46-733B-0B2F0BF3BE7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E162B3-19C1-C9F9-4BFA-833D1284288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CB2664-62D5-6D16-B633-2004709EDF9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1F9DA6-1538-7B33-3963-3CA2FB5A140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87F14D6-72AD-CC95-EBFC-30C1337C60F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148B40-AD01-3300-E3AB-C30FE9D5FA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590CC13-11A1-1454-DC30-B2E787F55443}"/>
                  </a:ext>
                </a:extLst>
              </p:cNvPr>
              <p:cNvGrpSpPr/>
              <p:nvPr/>
            </p:nvGrpSpPr>
            <p:grpSpPr>
              <a:xfrm rot="5400000">
                <a:off x="5484729" y="506554"/>
                <a:ext cx="1245403" cy="3873500"/>
                <a:chOff x="4427220" y="1828800"/>
                <a:chExt cx="1181100" cy="3873500"/>
              </a:xfrm>
            </p:grpSpPr>
            <p:cxnSp>
              <p:nvCxnSpPr>
                <p:cNvPr id="37" name="Straight Connector 36">
                  <a:extLst>
                    <a:ext uri="{FF2B5EF4-FFF2-40B4-BE49-F238E27FC236}">
                      <a16:creationId xmlns:a16="http://schemas.microsoft.com/office/drawing/2014/main" id="{FEB0C215-B2F3-F8DE-F91D-8CF79077473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0B377-C213-3581-4CC2-C1474A648F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ABC35B-6289-0D35-8076-FA65A1F2C0B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CCF6BB-C0F5-5CC9-5C1C-D9A85BC5A15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8A9AED-7631-8297-F93E-A1DA0878AD95}"/>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8E0A93-1545-A187-2533-84C1AA03664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EA55A7-77EC-BAD8-DDFE-2EC549A21A4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E2215F-9120-4FD6-1E8E-E379AC4F874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E329F-2177-CE76-2D58-484E3142329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0974F3-DD81-FABD-4747-87AF48935EA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BD213A-73FC-CA33-4B63-AD8DC8318E3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660449D-2740-B70D-BE61-313696DD74BE}"/>
                  </a:ext>
                </a:extLst>
              </p:cNvPr>
              <p:cNvGrpSpPr/>
              <p:nvPr/>
            </p:nvGrpSpPr>
            <p:grpSpPr>
              <a:xfrm rot="5400000" flipH="1">
                <a:off x="5484474" y="3153186"/>
                <a:ext cx="1245421" cy="3873500"/>
                <a:chOff x="4427220" y="1828800"/>
                <a:chExt cx="1181100" cy="3873500"/>
              </a:xfrm>
            </p:grpSpPr>
            <p:cxnSp>
              <p:nvCxnSpPr>
                <p:cNvPr id="22" name="Straight Connector 21">
                  <a:extLst>
                    <a:ext uri="{FF2B5EF4-FFF2-40B4-BE49-F238E27FC236}">
                      <a16:creationId xmlns:a16="http://schemas.microsoft.com/office/drawing/2014/main" id="{92A6418D-655C-A216-B114-9C200A1E1EB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93F1C5-EFDB-9BD7-6228-981F2677E64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7B22E3-3E94-7885-3410-CC9F152E7FF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1562C8-2743-5C31-3825-C28120EFEA2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A23E0E-1092-F01E-4403-9F11B5208BE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F7E9E-1732-BF30-DC58-63307EC4C8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168F0-5595-C50D-1AB6-A3B11F6322C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54616A-7D14-AEBD-54F4-7EF9180300F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F16949-8A45-4C0F-F248-EDC5201EA6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F975F4-0F0B-2700-1A5D-6B69E2C9562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2FF14B-F21C-FD33-3360-230D915C983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4" name="Group 83">
              <a:extLst>
                <a:ext uri="{FF2B5EF4-FFF2-40B4-BE49-F238E27FC236}">
                  <a16:creationId xmlns:a16="http://schemas.microsoft.com/office/drawing/2014/main" id="{4B3BF38A-C731-C959-CDB5-D7B7692BDF73}"/>
                </a:ext>
              </a:extLst>
            </p:cNvPr>
            <p:cNvGrpSpPr/>
            <p:nvPr/>
          </p:nvGrpSpPr>
          <p:grpSpPr>
            <a:xfrm>
              <a:off x="9071870" y="2098151"/>
              <a:ext cx="332879" cy="2572230"/>
              <a:chOff x="9071870" y="2098151"/>
              <a:chExt cx="332879" cy="2572230"/>
            </a:xfrm>
          </p:grpSpPr>
          <p:cxnSp>
            <p:nvCxnSpPr>
              <p:cNvPr id="128" name="Straight Connector 127">
                <a:extLst>
                  <a:ext uri="{FF2B5EF4-FFF2-40B4-BE49-F238E27FC236}">
                    <a16:creationId xmlns:a16="http://schemas.microsoft.com/office/drawing/2014/main" id="{43CEADBB-7DCD-679C-BF9E-DEB451047280}"/>
                  </a:ext>
                </a:extLst>
              </p:cNvPr>
              <p:cNvCxnSpPr/>
              <p:nvPr/>
            </p:nvCxnSpPr>
            <p:spPr>
              <a:xfrm flipV="1">
                <a:off x="9404748" y="209815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D05EB441-E339-8998-51FA-CCBB9949CAFA}"/>
                  </a:ext>
                </a:extLst>
              </p:cNvPr>
              <p:cNvCxnSpPr>
                <a:cxnSpLocks/>
              </p:cNvCxnSpPr>
              <p:nvPr/>
            </p:nvCxnSpPr>
            <p:spPr>
              <a:xfrm flipH="1" flipV="1">
                <a:off x="9098064" y="4172215"/>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A4E8659-9314-5DA7-04E0-7A6C41507244}"/>
                  </a:ext>
                </a:extLst>
              </p:cNvPr>
              <p:cNvCxnSpPr>
                <a:cxnSpLocks/>
              </p:cNvCxnSpPr>
              <p:nvPr/>
            </p:nvCxnSpPr>
            <p:spPr>
              <a:xfrm flipH="1" flipV="1">
                <a:off x="9357620" y="2367228"/>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4F6AA4E-770A-21E3-D6E1-3DF297EBD7BC}"/>
                  </a:ext>
                </a:extLst>
              </p:cNvPr>
              <p:cNvCxnSpPr/>
              <p:nvPr/>
            </p:nvCxnSpPr>
            <p:spPr>
              <a:xfrm flipH="1">
                <a:off x="9071870" y="2367228"/>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2FA4CFF-6230-5C1E-7AFB-F24D4FE166BB}"/>
                  </a:ext>
                </a:extLst>
              </p:cNvPr>
              <p:cNvCxnSpPr>
                <a:cxnSpLocks/>
              </p:cNvCxnSpPr>
              <p:nvPr/>
            </p:nvCxnSpPr>
            <p:spPr>
              <a:xfrm flipH="1">
                <a:off x="9353346" y="2366963"/>
                <a:ext cx="50210" cy="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5FABCF6-055D-17AD-FDB7-6BA69B168940}"/>
                  </a:ext>
                </a:extLst>
              </p:cNvPr>
              <p:cNvCxnSpPr>
                <a:cxnSpLocks/>
              </p:cNvCxnSpPr>
              <p:nvPr/>
            </p:nvCxnSpPr>
            <p:spPr>
              <a:xfrm>
                <a:off x="9071870" y="2662503"/>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EC08D41C-DA71-DCFB-69B0-73EF635598FC}"/>
                </a:ext>
              </a:extLst>
            </p:cNvPr>
            <p:cNvGrpSpPr/>
            <p:nvPr/>
          </p:nvGrpSpPr>
          <p:grpSpPr>
            <a:xfrm flipH="1">
              <a:off x="9894226" y="2098151"/>
              <a:ext cx="332879" cy="2572230"/>
              <a:chOff x="9071870" y="2098151"/>
              <a:chExt cx="332879" cy="2572230"/>
            </a:xfrm>
          </p:grpSpPr>
          <p:cxnSp>
            <p:nvCxnSpPr>
              <p:cNvPr id="87" name="Straight Connector 86">
                <a:extLst>
                  <a:ext uri="{FF2B5EF4-FFF2-40B4-BE49-F238E27FC236}">
                    <a16:creationId xmlns:a16="http://schemas.microsoft.com/office/drawing/2014/main" id="{D1B1497C-CD90-617F-8C5B-E9A0589E8C3D}"/>
                  </a:ext>
                </a:extLst>
              </p:cNvPr>
              <p:cNvCxnSpPr/>
              <p:nvPr/>
            </p:nvCxnSpPr>
            <p:spPr>
              <a:xfrm flipV="1">
                <a:off x="9404748" y="209815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DBFDA1C6-6164-78EF-C5C3-8C9C25122F81}"/>
                  </a:ext>
                </a:extLst>
              </p:cNvPr>
              <p:cNvCxnSpPr>
                <a:cxnSpLocks/>
              </p:cNvCxnSpPr>
              <p:nvPr/>
            </p:nvCxnSpPr>
            <p:spPr>
              <a:xfrm flipH="1" flipV="1">
                <a:off x="9098064" y="4172215"/>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19B9998-E735-F655-B5D1-542DDC16D2BD}"/>
                  </a:ext>
                </a:extLst>
              </p:cNvPr>
              <p:cNvCxnSpPr>
                <a:cxnSpLocks/>
              </p:cNvCxnSpPr>
              <p:nvPr/>
            </p:nvCxnSpPr>
            <p:spPr>
              <a:xfrm flipH="1" flipV="1">
                <a:off x="9357620" y="2367228"/>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87611E8-EEE2-2DB4-85EE-15D31AB71B86}"/>
                  </a:ext>
                </a:extLst>
              </p:cNvPr>
              <p:cNvCxnSpPr/>
              <p:nvPr/>
            </p:nvCxnSpPr>
            <p:spPr>
              <a:xfrm flipH="1">
                <a:off x="9071870" y="2367228"/>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68DF1AD-BDD9-E483-3A0F-9826B4D5DD6C}"/>
                  </a:ext>
                </a:extLst>
              </p:cNvPr>
              <p:cNvCxnSpPr>
                <a:cxnSpLocks/>
              </p:cNvCxnSpPr>
              <p:nvPr/>
            </p:nvCxnSpPr>
            <p:spPr>
              <a:xfrm flipH="1">
                <a:off x="9353346" y="2366963"/>
                <a:ext cx="50210" cy="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9502B37-ED09-4555-3A70-04F648E1C3AF}"/>
                  </a:ext>
                </a:extLst>
              </p:cNvPr>
              <p:cNvCxnSpPr>
                <a:cxnSpLocks/>
              </p:cNvCxnSpPr>
              <p:nvPr/>
            </p:nvCxnSpPr>
            <p:spPr>
              <a:xfrm>
                <a:off x="9071870" y="2662503"/>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593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340426" y="5416484"/>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601828" y="541790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7"/>
            <a:ext cx="12192000" cy="1078486"/>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T3 – MUZZLELOADING &amp; PERCUSSION RIFLES</a:t>
            </a:r>
          </a:p>
          <a:p>
            <a:pPr algn="ctr"/>
            <a:r>
              <a:rPr lang="en-GB" sz="3200" b="1" dirty="0"/>
              <a:t>– Single line of fire</a:t>
            </a:r>
          </a:p>
          <a:p>
            <a:pPr algn="ctr"/>
            <a:endParaRPr lang="en-GB" sz="3200" b="1" dirty="0"/>
          </a:p>
        </p:txBody>
      </p:sp>
      <p:grpSp>
        <p:nvGrpSpPr>
          <p:cNvPr id="149" name="Group 148">
            <a:extLst>
              <a:ext uri="{FF2B5EF4-FFF2-40B4-BE49-F238E27FC236}">
                <a16:creationId xmlns:a16="http://schemas.microsoft.com/office/drawing/2014/main" id="{A5B5484C-AC8F-0069-7357-6D832157C90C}"/>
              </a:ext>
            </a:extLst>
          </p:cNvPr>
          <p:cNvGrpSpPr>
            <a:grpSpLocks noChangeAspect="1"/>
          </p:cNvGrpSpPr>
          <p:nvPr/>
        </p:nvGrpSpPr>
        <p:grpSpPr>
          <a:xfrm>
            <a:off x="7509153" y="1985108"/>
            <a:ext cx="2152963" cy="2760334"/>
            <a:chOff x="7509153" y="1985108"/>
            <a:chExt cx="2152963" cy="2760334"/>
          </a:xfrm>
        </p:grpSpPr>
        <p:grpSp>
          <p:nvGrpSpPr>
            <p:cNvPr id="12" name="Group 11">
              <a:extLst>
                <a:ext uri="{FF2B5EF4-FFF2-40B4-BE49-F238E27FC236}">
                  <a16:creationId xmlns:a16="http://schemas.microsoft.com/office/drawing/2014/main" id="{E0E56D33-536A-B184-8799-11BD3B3C23F9}"/>
                </a:ext>
              </a:extLst>
            </p:cNvPr>
            <p:cNvGrpSpPr>
              <a:grpSpLocks noChangeAspect="1"/>
            </p:cNvGrpSpPr>
            <p:nvPr/>
          </p:nvGrpSpPr>
          <p:grpSpPr>
            <a:xfrm>
              <a:off x="7509153" y="3597117"/>
              <a:ext cx="1148010" cy="1148325"/>
              <a:chOff x="4161754" y="1820602"/>
              <a:chExt cx="3893326" cy="3894398"/>
            </a:xfrm>
          </p:grpSpPr>
          <p:sp>
            <p:nvSpPr>
              <p:cNvPr id="15" name="Rectangle 14">
                <a:extLst>
                  <a:ext uri="{FF2B5EF4-FFF2-40B4-BE49-F238E27FC236}">
                    <a16:creationId xmlns:a16="http://schemas.microsoft.com/office/drawing/2014/main" id="{650F964B-ED61-F7C8-39A4-79975773302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8431404A-AB82-C7E6-FB96-C870F279BF1C}"/>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4CD9F6C0-7CE6-E33B-5348-85353C1C82C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6D8654-B8CE-72D7-508E-DCDCEE272B0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BA1664D-D016-3EB7-B2E9-7D3D519C205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475042-C28A-8D3E-5A0F-36AE727F868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D1330-66B8-884F-6A47-B9657BB8A4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F7511E-86B0-D889-33AF-7D16E42D984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45DC928-6702-D7D6-B4FF-BF12E012C5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15A279B-1AAB-0BCA-31BE-8DB94B14F9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FF5974-DFAC-8663-EE2D-CD90727A24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F75F627-5662-CD9B-66BD-49B2BA001EF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B2B54-969E-08DA-1839-7C8D5C9797A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93968F9-ABC8-9BC4-49CD-D832DDF821E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ADF8F409-E427-E8D6-2C79-42F7F9899C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8CE2F7-F6D0-7F79-B95B-D965086AACF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28B088-5AB8-D5B9-7457-62F13877315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0372B-DC90-44F2-428D-176996EAEA1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9DDDF6-6A94-4008-9534-5D2B95E57EB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9B2EE1-A102-BC47-3467-71413B72A10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FCC111C-B8B8-E0BE-C340-A3B04BEECA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34893D-9B35-D67B-FB35-D8989ABB870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A2D255-64AC-D705-C2D7-FDE3BE986B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9B4AAA-DEF4-B8F3-63DE-29765212EF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A57F500-E647-935A-2E26-A30D87A4CCE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02968D6-FD47-1158-4513-BA2238063290}"/>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56B2DEAE-25CD-A1D2-DEFD-ACBAF8B2949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E8AB04-C315-876F-AFA4-FEA50253762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471035-7133-AB93-561D-F98F4C37E39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3BC44E-B280-504A-6330-799D394D6BE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E23E5A-FD5A-8004-CF5C-52403A29FF4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746F9A-D963-E4FB-B5D3-AC947E3AEE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C2091D-FA41-FC6A-7E64-D2921E450D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675CD3-2D7C-2066-366C-7095211CD15A}"/>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D7E3F34-98F0-E361-4DC0-005B2B1D59D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BAC48A-BBE5-E796-6BAA-959A17FB37B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354585-02BF-81D3-5885-0BA45F840C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6DE0848-5E55-9F9F-2DA0-009F01448FD6}"/>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5F1EAC82-9C96-7ADB-4F8A-79002F0C8D1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E2A958-F149-2B5B-B3C3-24EF8C5F0DB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79B3A0-6730-4AC8-EF84-92665611D4A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CCCC1A-D077-8A38-692A-28C2E245754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38C4CF-EE6A-64EA-CBB0-B850BF4A90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D47089-9494-675D-9AE3-1B8F7EAAD9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2DBC84-8323-9F01-7641-60A95BFB602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1C975D-7486-170A-7599-EB304B8B71D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EA4275-64D9-AD0A-FAB5-74A0CF0D29C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DAC44D-0FF6-86C6-91FC-37CE3FDEB1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C1FA71-216C-4E75-C1DA-3C7E1D85575C}"/>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38" name="Group 137">
              <a:extLst>
                <a:ext uri="{FF2B5EF4-FFF2-40B4-BE49-F238E27FC236}">
                  <a16:creationId xmlns:a16="http://schemas.microsoft.com/office/drawing/2014/main" id="{D0D6ABE3-292B-9D43-F2B6-332D948AD946}"/>
                </a:ext>
              </a:extLst>
            </p:cNvPr>
            <p:cNvGrpSpPr/>
            <p:nvPr/>
          </p:nvGrpSpPr>
          <p:grpSpPr>
            <a:xfrm>
              <a:off x="8997259" y="1985108"/>
              <a:ext cx="664857" cy="2573078"/>
              <a:chOff x="8233874" y="2292614"/>
              <a:chExt cx="664857" cy="2573078"/>
            </a:xfrm>
          </p:grpSpPr>
          <p:cxnSp>
            <p:nvCxnSpPr>
              <p:cNvPr id="196" name="Straight Connector 195">
                <a:extLst>
                  <a:ext uri="{FF2B5EF4-FFF2-40B4-BE49-F238E27FC236}">
                    <a16:creationId xmlns:a16="http://schemas.microsoft.com/office/drawing/2014/main" id="{7B623621-26FF-989A-42BC-916B2335399C}"/>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7" name="Straight Connector 196">
                <a:extLst>
                  <a:ext uri="{FF2B5EF4-FFF2-40B4-BE49-F238E27FC236}">
                    <a16:creationId xmlns:a16="http://schemas.microsoft.com/office/drawing/2014/main" id="{BBE770FB-C4DA-0A2C-FF8C-FE521B8E412C}"/>
                  </a:ext>
                </a:extLst>
              </p:cNvPr>
              <p:cNvCxnSpPr>
                <a:cxnSpLocks/>
              </p:cNvCxnSpPr>
              <p:nvPr/>
            </p:nvCxnSpPr>
            <p:spPr>
              <a:xfrm flipH="1" flipV="1">
                <a:off x="8260068" y="4366678"/>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67317A0-A62D-DE01-126C-12714E18637D}"/>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7981023-3A68-1AE3-A083-EEAB13F13DAB}"/>
                  </a:ext>
                </a:extLst>
              </p:cNvPr>
              <p:cNvCxnSpPr>
                <a:cxnSpLocks/>
              </p:cNvCxnSpPr>
              <p:nvPr/>
            </p:nvCxnSpPr>
            <p:spPr>
              <a:xfrm flipV="1">
                <a:off x="8569630" y="2561692"/>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65408AD-1AE3-6CF1-F1F7-5D96E8C887BF}"/>
                  </a:ext>
                </a:extLst>
              </p:cNvPr>
              <p:cNvCxnSpPr>
                <a:cxnSpLocks/>
              </p:cNvCxnSpPr>
              <p:nvPr/>
            </p:nvCxnSpPr>
            <p:spPr>
              <a:xfrm>
                <a:off x="8610112" y="2561691"/>
                <a:ext cx="288619" cy="3029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73928ED-776C-6330-04EC-6D9B651977F4}"/>
                  </a:ext>
                </a:extLst>
              </p:cNvPr>
              <p:cNvCxnSpPr/>
              <p:nvPr/>
            </p:nvCxnSpPr>
            <p:spPr>
              <a:xfrm flipH="1">
                <a:off x="8233874" y="2561691"/>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6D3C291-B699-1F2E-1EDC-1B994C75044E}"/>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25C1D34-8BC9-ADD9-E65D-A43510E099E9}"/>
                  </a:ext>
                </a:extLst>
              </p:cNvPr>
              <p:cNvCxnSpPr>
                <a:cxnSpLocks/>
              </p:cNvCxnSpPr>
              <p:nvPr/>
            </p:nvCxnSpPr>
            <p:spPr>
              <a:xfrm>
                <a:off x="8233874" y="2856966"/>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DE645C1-9D86-6C8C-535A-3E3180F2133B}"/>
                  </a:ext>
                </a:extLst>
              </p:cNvPr>
              <p:cNvCxnSpPr>
                <a:cxnSpLocks/>
              </p:cNvCxnSpPr>
              <p:nvPr/>
            </p:nvCxnSpPr>
            <p:spPr>
              <a:xfrm flipH="1">
                <a:off x="8869668" y="2857500"/>
                <a:ext cx="29063" cy="15139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88D2B9F-4AF5-FF4A-3894-EFBFF3AD1041}"/>
                  </a:ext>
                </a:extLst>
              </p:cNvPr>
              <p:cNvCxnSpPr>
                <a:cxnSpLocks/>
              </p:cNvCxnSpPr>
              <p:nvPr/>
            </p:nvCxnSpPr>
            <p:spPr>
              <a:xfrm flipH="1">
                <a:off x="8567249" y="4366678"/>
                <a:ext cx="302419" cy="4976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50" name="Group 149">
            <a:extLst>
              <a:ext uri="{FF2B5EF4-FFF2-40B4-BE49-F238E27FC236}">
                <a16:creationId xmlns:a16="http://schemas.microsoft.com/office/drawing/2014/main" id="{D403B78E-FBBD-B4D4-1236-2C43DAB743C2}"/>
              </a:ext>
            </a:extLst>
          </p:cNvPr>
          <p:cNvGrpSpPr>
            <a:grpSpLocks noChangeAspect="1"/>
          </p:cNvGrpSpPr>
          <p:nvPr/>
        </p:nvGrpSpPr>
        <p:grpSpPr>
          <a:xfrm>
            <a:off x="1002124" y="1977914"/>
            <a:ext cx="2674017" cy="2764809"/>
            <a:chOff x="1002124" y="1977914"/>
            <a:chExt cx="2674017" cy="2764809"/>
          </a:xfrm>
        </p:grpSpPr>
        <p:grpSp>
          <p:nvGrpSpPr>
            <p:cNvPr id="87" name="Group 86">
              <a:extLst>
                <a:ext uri="{FF2B5EF4-FFF2-40B4-BE49-F238E27FC236}">
                  <a16:creationId xmlns:a16="http://schemas.microsoft.com/office/drawing/2014/main" id="{52C58E20-3AE5-E7A4-F8C8-55527EDB9B19}"/>
                </a:ext>
              </a:extLst>
            </p:cNvPr>
            <p:cNvGrpSpPr/>
            <p:nvPr/>
          </p:nvGrpSpPr>
          <p:grpSpPr>
            <a:xfrm>
              <a:off x="2460430" y="1977914"/>
              <a:ext cx="1215711" cy="2586138"/>
              <a:chOff x="7954482" y="2278706"/>
              <a:chExt cx="1215711" cy="2586138"/>
            </a:xfrm>
          </p:grpSpPr>
          <p:cxnSp>
            <p:nvCxnSpPr>
              <p:cNvPr id="95" name="Straight Connector 94">
                <a:extLst>
                  <a:ext uri="{FF2B5EF4-FFF2-40B4-BE49-F238E27FC236}">
                    <a16:creationId xmlns:a16="http://schemas.microsoft.com/office/drawing/2014/main" id="{240D3C62-E242-40A4-7078-FEBA2E63696C}"/>
                  </a:ext>
                </a:extLst>
              </p:cNvPr>
              <p:cNvCxnSpPr/>
              <p:nvPr/>
            </p:nvCxnSpPr>
            <p:spPr>
              <a:xfrm flipV="1">
                <a:off x="8566752" y="2278706"/>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43146041-6354-D4E9-934E-1C1F5FAFE29F}"/>
                  </a:ext>
                </a:extLst>
              </p:cNvPr>
              <p:cNvCxnSpPr>
                <a:cxnSpLocks/>
              </p:cNvCxnSpPr>
              <p:nvPr/>
            </p:nvCxnSpPr>
            <p:spPr>
              <a:xfrm flipH="1" flipV="1">
                <a:off x="7962858" y="3883250"/>
                <a:ext cx="603895" cy="981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50FC93-499D-FD97-D77D-939C79B19544}"/>
                  </a:ext>
                </a:extLst>
              </p:cNvPr>
              <p:cNvCxnSpPr>
                <a:cxnSpLocks/>
              </p:cNvCxnSpPr>
              <p:nvPr/>
            </p:nvCxnSpPr>
            <p:spPr>
              <a:xfrm flipH="1" flipV="1">
                <a:off x="8519624" y="2554737"/>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9FBEB02-89B4-7D9C-D476-8197C1E26D97}"/>
                  </a:ext>
                </a:extLst>
              </p:cNvPr>
              <p:cNvCxnSpPr>
                <a:cxnSpLocks/>
              </p:cNvCxnSpPr>
              <p:nvPr/>
            </p:nvCxnSpPr>
            <p:spPr>
              <a:xfrm flipV="1">
                <a:off x="8569630" y="2554738"/>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C78B2C1-C9D1-E8FE-F3DC-04E52312F633}"/>
                  </a:ext>
                </a:extLst>
              </p:cNvPr>
              <p:cNvCxnSpPr>
                <a:cxnSpLocks/>
              </p:cNvCxnSpPr>
              <p:nvPr/>
            </p:nvCxnSpPr>
            <p:spPr>
              <a:xfrm>
                <a:off x="8610112" y="2561691"/>
                <a:ext cx="560040" cy="5928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4B5DE01-7F0B-D95C-1B21-FB0E76077DB0}"/>
                  </a:ext>
                </a:extLst>
              </p:cNvPr>
              <p:cNvCxnSpPr>
                <a:cxnSpLocks/>
              </p:cNvCxnSpPr>
              <p:nvPr/>
            </p:nvCxnSpPr>
            <p:spPr>
              <a:xfrm flipH="1">
                <a:off x="7955714" y="2561691"/>
                <a:ext cx="561033" cy="5928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A0031EC-17F2-DF03-80F9-D79854243DEB}"/>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F7288F2-87AC-3E52-7AC7-CD79868F93BF}"/>
                  </a:ext>
                </a:extLst>
              </p:cNvPr>
              <p:cNvCxnSpPr>
                <a:cxnSpLocks/>
              </p:cNvCxnSpPr>
              <p:nvPr/>
            </p:nvCxnSpPr>
            <p:spPr>
              <a:xfrm>
                <a:off x="7954482" y="3153729"/>
                <a:ext cx="10757" cy="7295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851882F-1510-BD4E-50FA-051F6F30AC25}"/>
                  </a:ext>
                </a:extLst>
              </p:cNvPr>
              <p:cNvCxnSpPr>
                <a:cxnSpLocks/>
              </p:cNvCxnSpPr>
              <p:nvPr/>
            </p:nvCxnSpPr>
            <p:spPr>
              <a:xfrm flipH="1">
                <a:off x="9155864" y="3157962"/>
                <a:ext cx="14329" cy="7181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4A6D79C-E5F4-C417-A566-88281467DD35}"/>
                  </a:ext>
                </a:extLst>
              </p:cNvPr>
              <p:cNvCxnSpPr>
                <a:cxnSpLocks/>
              </p:cNvCxnSpPr>
              <p:nvPr/>
            </p:nvCxnSpPr>
            <p:spPr>
              <a:xfrm flipH="1">
                <a:off x="8567249" y="3883250"/>
                <a:ext cx="586234" cy="9811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5DA247C2-0F2D-1A5D-8FFD-D528E2A0E968}"/>
                </a:ext>
              </a:extLst>
            </p:cNvPr>
            <p:cNvGrpSpPr>
              <a:grpSpLocks noChangeAspect="1"/>
            </p:cNvGrpSpPr>
            <p:nvPr/>
          </p:nvGrpSpPr>
          <p:grpSpPr>
            <a:xfrm>
              <a:off x="1002124" y="3594398"/>
              <a:ext cx="1148010" cy="1148325"/>
              <a:chOff x="4161754" y="1820602"/>
              <a:chExt cx="3893326" cy="3894398"/>
            </a:xfrm>
          </p:grpSpPr>
          <p:sp>
            <p:nvSpPr>
              <p:cNvPr id="3" name="Rectangle 2">
                <a:extLst>
                  <a:ext uri="{FF2B5EF4-FFF2-40B4-BE49-F238E27FC236}">
                    <a16:creationId xmlns:a16="http://schemas.microsoft.com/office/drawing/2014/main" id="{39F1062E-21EE-43CC-2004-A1A6EC81BED1}"/>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DDAA16A-F9C0-F174-0F84-0F244356E047}"/>
                  </a:ext>
                </a:extLst>
              </p:cNvPr>
              <p:cNvGrpSpPr/>
              <p:nvPr/>
            </p:nvGrpSpPr>
            <p:grpSpPr>
              <a:xfrm>
                <a:off x="4161754" y="1836174"/>
                <a:ext cx="1247837" cy="3873500"/>
                <a:chOff x="4427220" y="1828800"/>
                <a:chExt cx="1181100" cy="3873500"/>
              </a:xfrm>
            </p:grpSpPr>
            <p:cxnSp>
              <p:nvCxnSpPr>
                <p:cNvPr id="137" name="Straight Connector 136">
                  <a:extLst>
                    <a:ext uri="{FF2B5EF4-FFF2-40B4-BE49-F238E27FC236}">
                      <a16:creationId xmlns:a16="http://schemas.microsoft.com/office/drawing/2014/main" id="{4EE55B9A-8E7E-2389-6D89-BA99D71C98C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C92E11-917F-2019-0C2A-0B894362EAA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71E2486-E0DE-AEBD-68EE-B69CDB3CBC9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84FB10E-14D2-D363-2323-C6171CD30F5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F6D4F3-B742-0C17-C004-4822F93807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BDD908A-6989-4979-49A0-91C9F6F9ED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E36E9DC-F82B-11CD-3F2E-A0BC52639C6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4E29F60-657B-8DE4-84C2-A70CE7B6A27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AF176C-E770-D2D0-FD4F-18BD465580F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8B8AA56-4FA1-C96F-965D-7B2AAD99841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94BBAC5-B782-9164-3349-C44443B0D24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C806929-0D5D-A180-5C60-418E58ADE91B}"/>
                  </a:ext>
                </a:extLst>
              </p:cNvPr>
              <p:cNvGrpSpPr/>
              <p:nvPr/>
            </p:nvGrpSpPr>
            <p:grpSpPr>
              <a:xfrm flipH="1">
                <a:off x="6804896" y="1836420"/>
                <a:ext cx="1247837" cy="3873500"/>
                <a:chOff x="4427220" y="1828800"/>
                <a:chExt cx="1181100" cy="3873500"/>
              </a:xfrm>
            </p:grpSpPr>
            <p:cxnSp>
              <p:nvCxnSpPr>
                <p:cNvPr id="62" name="Straight Connector 61">
                  <a:extLst>
                    <a:ext uri="{FF2B5EF4-FFF2-40B4-BE49-F238E27FC236}">
                      <a16:creationId xmlns:a16="http://schemas.microsoft.com/office/drawing/2014/main" id="{833E0BA4-5382-300F-B76A-BAF95CFB131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ECE6B6-8B35-C84F-3D2E-B9801C54328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8E96D03-D402-2CBE-3A2B-FDD9BCCFD1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341A72-D0C5-E2D5-CF63-A367CB96058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0056A22-0AEB-67EC-0240-2A20D227034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D1C7D8-4E04-338B-C77B-31EBF5E9AAE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C09B38-C1D8-FDA7-8E41-0CCBD6020E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A7D708-4AC6-1CEB-EED1-98225A521DA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15BCB5-DBAB-B025-7054-79A6629C0DE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CE6A273-C190-3DCD-0BA4-68B1DC4C40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6B0BCED-1DCD-4DBE-5B1D-945CAE4F943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D89892E-761D-D632-45F4-A576F25BDB50}"/>
                  </a:ext>
                </a:extLst>
              </p:cNvPr>
              <p:cNvGrpSpPr/>
              <p:nvPr/>
            </p:nvGrpSpPr>
            <p:grpSpPr>
              <a:xfrm rot="5400000">
                <a:off x="5484729" y="506554"/>
                <a:ext cx="1245403" cy="3873500"/>
                <a:chOff x="4427220" y="1828800"/>
                <a:chExt cx="1181100" cy="3873500"/>
              </a:xfrm>
            </p:grpSpPr>
            <p:cxnSp>
              <p:nvCxnSpPr>
                <p:cNvPr id="40" name="Straight Connector 39">
                  <a:extLst>
                    <a:ext uri="{FF2B5EF4-FFF2-40B4-BE49-F238E27FC236}">
                      <a16:creationId xmlns:a16="http://schemas.microsoft.com/office/drawing/2014/main" id="{B3A005CB-4E82-4015-F76D-63FC6001A4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3D2247-5B9B-EF05-E246-0FC44FF2B16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0E8060-B7D6-3BDF-BDD6-A1A16EBF92B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0DCAC3-4CBA-C1B6-C45C-3D6DCFAC318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193B88-003F-F00B-74EB-E3C4137C8F1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D720BB-BE33-735F-55B1-3C277A2B9B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BC1A3D-6AC6-9D08-0CD6-665B3EB41A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98D0E6-AC71-540A-0E94-AD40838A6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E94A99-2C47-6575-DDE0-FE174A4F88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441227F-7329-792E-1681-FB435398266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41F866-3EF7-6079-F95B-A571ADFB99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DADF9F3-D7B5-9A4F-DC09-78365D3A4EA8}"/>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163E8AE9-9538-8EB5-F2A4-36EF88F1A6A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F0FC6B-CA3A-D7A9-3039-0C1FA7038A7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60BF3E-CAB5-617F-C026-4B1AF79B07C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2EA5D9-E561-AC64-1208-6A1DFF8B97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01522-51D1-78A3-538A-9EB5841438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16A7B-AF0E-0312-5995-A4983771C13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0B8543-87A4-A563-FAC4-9A2A5243AC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EB129F-2851-9CB0-1B5E-27F2C86174A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87C1D4-909C-C9E9-E4A6-656E45C270B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FF31-6E17-5DF0-3F84-0EEF7CEB0DC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ED72FD-17F9-40BF-EDAA-01BF556844E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3095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340426" y="5416484"/>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601828" y="541790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2000" cy="85169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T3 – MUZZLELOADING &amp; PERCUSSION RIFLES</a:t>
            </a:r>
          </a:p>
          <a:p>
            <a:pPr algn="ctr"/>
            <a:r>
              <a:rPr lang="en-GB" sz="3200" dirty="0"/>
              <a:t>- LOA and ROA</a:t>
            </a:r>
            <a:endParaRPr lang="en-GB" sz="3200" b="1" dirty="0"/>
          </a:p>
          <a:p>
            <a:pPr algn="ctr"/>
            <a:endParaRPr lang="en-GB" sz="3200" b="1" dirty="0"/>
          </a:p>
        </p:txBody>
      </p:sp>
      <p:grpSp>
        <p:nvGrpSpPr>
          <p:cNvPr id="192" name="Group 191">
            <a:extLst>
              <a:ext uri="{FF2B5EF4-FFF2-40B4-BE49-F238E27FC236}">
                <a16:creationId xmlns:a16="http://schemas.microsoft.com/office/drawing/2014/main" id="{87D1FC30-0611-655B-3192-90F4A85F0B73}"/>
              </a:ext>
            </a:extLst>
          </p:cNvPr>
          <p:cNvGrpSpPr>
            <a:grpSpLocks noChangeAspect="1"/>
          </p:cNvGrpSpPr>
          <p:nvPr/>
        </p:nvGrpSpPr>
        <p:grpSpPr>
          <a:xfrm>
            <a:off x="1002124" y="1974936"/>
            <a:ext cx="3088881" cy="2767787"/>
            <a:chOff x="1002124" y="1974936"/>
            <a:chExt cx="3088881" cy="2767787"/>
          </a:xfrm>
        </p:grpSpPr>
        <p:grpSp>
          <p:nvGrpSpPr>
            <p:cNvPr id="152" name="Group 151">
              <a:extLst>
                <a:ext uri="{FF2B5EF4-FFF2-40B4-BE49-F238E27FC236}">
                  <a16:creationId xmlns:a16="http://schemas.microsoft.com/office/drawing/2014/main" id="{F1CBD630-B33E-78C5-B5C4-E5D78BE7159C}"/>
                </a:ext>
              </a:extLst>
            </p:cNvPr>
            <p:cNvGrpSpPr/>
            <p:nvPr/>
          </p:nvGrpSpPr>
          <p:grpSpPr>
            <a:xfrm>
              <a:off x="2460430" y="1977914"/>
              <a:ext cx="612271" cy="2586138"/>
              <a:chOff x="2460430" y="1977914"/>
              <a:chExt cx="612271" cy="2586138"/>
            </a:xfrm>
          </p:grpSpPr>
          <p:cxnSp>
            <p:nvCxnSpPr>
              <p:cNvPr id="95" name="Straight Connector 94">
                <a:extLst>
                  <a:ext uri="{FF2B5EF4-FFF2-40B4-BE49-F238E27FC236}">
                    <a16:creationId xmlns:a16="http://schemas.microsoft.com/office/drawing/2014/main" id="{240D3C62-E242-40A4-7078-FEBA2E63696C}"/>
                  </a:ext>
                </a:extLst>
              </p:cNvPr>
              <p:cNvCxnSpPr/>
              <p:nvPr/>
            </p:nvCxnSpPr>
            <p:spPr>
              <a:xfrm flipV="1">
                <a:off x="3072700" y="19779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43146041-6354-D4E9-934E-1C1F5FAFE29F}"/>
                  </a:ext>
                </a:extLst>
              </p:cNvPr>
              <p:cNvCxnSpPr>
                <a:cxnSpLocks/>
              </p:cNvCxnSpPr>
              <p:nvPr/>
            </p:nvCxnSpPr>
            <p:spPr>
              <a:xfrm flipH="1" flipV="1">
                <a:off x="2468806" y="3582458"/>
                <a:ext cx="603895" cy="981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50FC93-499D-FD97-D77D-939C79B19544}"/>
                  </a:ext>
                </a:extLst>
              </p:cNvPr>
              <p:cNvCxnSpPr>
                <a:cxnSpLocks/>
              </p:cNvCxnSpPr>
              <p:nvPr/>
            </p:nvCxnSpPr>
            <p:spPr>
              <a:xfrm flipH="1" flipV="1">
                <a:off x="3025572" y="225394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4B5DE01-7F0B-D95C-1B21-FB0E76077DB0}"/>
                  </a:ext>
                </a:extLst>
              </p:cNvPr>
              <p:cNvCxnSpPr>
                <a:cxnSpLocks/>
              </p:cNvCxnSpPr>
              <p:nvPr/>
            </p:nvCxnSpPr>
            <p:spPr>
              <a:xfrm flipH="1">
                <a:off x="2461662" y="2260899"/>
                <a:ext cx="561033" cy="5928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A0031EC-17F2-DF03-80F9-D79854243DEB}"/>
                  </a:ext>
                </a:extLst>
              </p:cNvPr>
              <p:cNvCxnSpPr>
                <a:cxnSpLocks/>
              </p:cNvCxnSpPr>
              <p:nvPr/>
            </p:nvCxnSpPr>
            <p:spPr>
              <a:xfrm flipH="1" flipV="1">
                <a:off x="3021298" y="2261433"/>
                <a:ext cx="48133" cy="7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F7288F2-87AC-3E52-7AC7-CD79868F93BF}"/>
                  </a:ext>
                </a:extLst>
              </p:cNvPr>
              <p:cNvCxnSpPr>
                <a:cxnSpLocks/>
              </p:cNvCxnSpPr>
              <p:nvPr/>
            </p:nvCxnSpPr>
            <p:spPr>
              <a:xfrm>
                <a:off x="2460430" y="2852937"/>
                <a:ext cx="10757" cy="7295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5DA247C2-0F2D-1A5D-8FFD-D528E2A0E968}"/>
                </a:ext>
              </a:extLst>
            </p:cNvPr>
            <p:cNvGrpSpPr>
              <a:grpSpLocks noChangeAspect="1"/>
            </p:cNvGrpSpPr>
            <p:nvPr/>
          </p:nvGrpSpPr>
          <p:grpSpPr>
            <a:xfrm>
              <a:off x="1002124" y="3594398"/>
              <a:ext cx="1148010" cy="1148325"/>
              <a:chOff x="4161754" y="1820602"/>
              <a:chExt cx="3893326" cy="3894398"/>
            </a:xfrm>
          </p:grpSpPr>
          <p:sp>
            <p:nvSpPr>
              <p:cNvPr id="3" name="Rectangle 2">
                <a:extLst>
                  <a:ext uri="{FF2B5EF4-FFF2-40B4-BE49-F238E27FC236}">
                    <a16:creationId xmlns:a16="http://schemas.microsoft.com/office/drawing/2014/main" id="{39F1062E-21EE-43CC-2004-A1A6EC81BED1}"/>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DDAA16A-F9C0-F174-0F84-0F244356E047}"/>
                  </a:ext>
                </a:extLst>
              </p:cNvPr>
              <p:cNvGrpSpPr/>
              <p:nvPr/>
            </p:nvGrpSpPr>
            <p:grpSpPr>
              <a:xfrm>
                <a:off x="4161754" y="1836174"/>
                <a:ext cx="1247837" cy="3873500"/>
                <a:chOff x="4427220" y="1828800"/>
                <a:chExt cx="1181100" cy="3873500"/>
              </a:xfrm>
            </p:grpSpPr>
            <p:cxnSp>
              <p:nvCxnSpPr>
                <p:cNvPr id="137" name="Straight Connector 136">
                  <a:extLst>
                    <a:ext uri="{FF2B5EF4-FFF2-40B4-BE49-F238E27FC236}">
                      <a16:creationId xmlns:a16="http://schemas.microsoft.com/office/drawing/2014/main" id="{4EE55B9A-8E7E-2389-6D89-BA99D71C98C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C92E11-917F-2019-0C2A-0B894362EAA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71E2486-E0DE-AEBD-68EE-B69CDB3CBC9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84FB10E-14D2-D363-2323-C6171CD30F5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F6D4F3-B742-0C17-C004-4822F93807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BDD908A-6989-4979-49A0-91C9F6F9ED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E36E9DC-F82B-11CD-3F2E-A0BC52639C6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4E29F60-657B-8DE4-84C2-A70CE7B6A27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AF176C-E770-D2D0-FD4F-18BD465580F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8B8AA56-4FA1-C96F-965D-7B2AAD99841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94BBAC5-B782-9164-3349-C44443B0D24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C806929-0D5D-A180-5C60-418E58ADE91B}"/>
                  </a:ext>
                </a:extLst>
              </p:cNvPr>
              <p:cNvGrpSpPr/>
              <p:nvPr/>
            </p:nvGrpSpPr>
            <p:grpSpPr>
              <a:xfrm flipH="1">
                <a:off x="6804896" y="1836420"/>
                <a:ext cx="1247837" cy="3873500"/>
                <a:chOff x="4427220" y="1828800"/>
                <a:chExt cx="1181100" cy="3873500"/>
              </a:xfrm>
            </p:grpSpPr>
            <p:cxnSp>
              <p:nvCxnSpPr>
                <p:cNvPr id="62" name="Straight Connector 61">
                  <a:extLst>
                    <a:ext uri="{FF2B5EF4-FFF2-40B4-BE49-F238E27FC236}">
                      <a16:creationId xmlns:a16="http://schemas.microsoft.com/office/drawing/2014/main" id="{833E0BA4-5382-300F-B76A-BAF95CFB131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ECE6B6-8B35-C84F-3D2E-B9801C54328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8E96D03-D402-2CBE-3A2B-FDD9BCCFD1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341A72-D0C5-E2D5-CF63-A367CB96058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0056A22-0AEB-67EC-0240-2A20D227034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D1C7D8-4E04-338B-C77B-31EBF5E9AAE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C09B38-C1D8-FDA7-8E41-0CCBD6020E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A7D708-4AC6-1CEB-EED1-98225A521DA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15BCB5-DBAB-B025-7054-79A6629C0DE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CE6A273-C190-3DCD-0BA4-68B1DC4C40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6B0BCED-1DCD-4DBE-5B1D-945CAE4F943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D89892E-761D-D632-45F4-A576F25BDB50}"/>
                  </a:ext>
                </a:extLst>
              </p:cNvPr>
              <p:cNvGrpSpPr/>
              <p:nvPr/>
            </p:nvGrpSpPr>
            <p:grpSpPr>
              <a:xfrm rot="5400000">
                <a:off x="5484729" y="506554"/>
                <a:ext cx="1245403" cy="3873500"/>
                <a:chOff x="4427220" y="1828800"/>
                <a:chExt cx="1181100" cy="3873500"/>
              </a:xfrm>
            </p:grpSpPr>
            <p:cxnSp>
              <p:nvCxnSpPr>
                <p:cNvPr id="40" name="Straight Connector 39">
                  <a:extLst>
                    <a:ext uri="{FF2B5EF4-FFF2-40B4-BE49-F238E27FC236}">
                      <a16:creationId xmlns:a16="http://schemas.microsoft.com/office/drawing/2014/main" id="{B3A005CB-4E82-4015-F76D-63FC6001A4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3D2247-5B9B-EF05-E246-0FC44FF2B16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0E8060-B7D6-3BDF-BDD6-A1A16EBF92B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0DCAC3-4CBA-C1B6-C45C-3D6DCFAC318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193B88-003F-F00B-74EB-E3C4137C8F1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D720BB-BE33-735F-55B1-3C277A2B9B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BC1A3D-6AC6-9D08-0CD6-665B3EB41A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98D0E6-AC71-540A-0E94-AD40838A6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E94A99-2C47-6575-DDE0-FE174A4F88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441227F-7329-792E-1681-FB435398266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41F866-3EF7-6079-F95B-A571ADFB99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DADF9F3-D7B5-9A4F-DC09-78365D3A4EA8}"/>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163E8AE9-9538-8EB5-F2A4-36EF88F1A6A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F0FC6B-CA3A-D7A9-3039-0C1FA7038A7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60BF3E-CAB5-617F-C026-4B1AF79B07C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2EA5D9-E561-AC64-1208-6A1DFF8B97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01522-51D1-78A3-538A-9EB5841438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16A7B-AF0E-0312-5995-A4983771C13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0B8543-87A4-A563-FAC4-9A2A5243AC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EB129F-2851-9CB0-1B5E-27F2C86174A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87C1D4-909C-C9E9-E4A6-656E45C270B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FF31-6E17-5DF0-3F84-0EEF7CEB0DC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ED72FD-17F9-40BF-EDAA-01BF556844E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3" name="Group 152">
              <a:extLst>
                <a:ext uri="{FF2B5EF4-FFF2-40B4-BE49-F238E27FC236}">
                  <a16:creationId xmlns:a16="http://schemas.microsoft.com/office/drawing/2014/main" id="{0E8D4BF0-CD4A-D35C-4807-A7A91893DF19}"/>
                </a:ext>
              </a:extLst>
            </p:cNvPr>
            <p:cNvGrpSpPr/>
            <p:nvPr/>
          </p:nvGrpSpPr>
          <p:grpSpPr>
            <a:xfrm flipH="1">
              <a:off x="3478734" y="1974936"/>
              <a:ext cx="612271" cy="2586138"/>
              <a:chOff x="2460430" y="1977914"/>
              <a:chExt cx="612271" cy="2586138"/>
            </a:xfrm>
          </p:grpSpPr>
          <p:cxnSp>
            <p:nvCxnSpPr>
              <p:cNvPr id="154" name="Straight Connector 153">
                <a:extLst>
                  <a:ext uri="{FF2B5EF4-FFF2-40B4-BE49-F238E27FC236}">
                    <a16:creationId xmlns:a16="http://schemas.microsoft.com/office/drawing/2014/main" id="{26266B2B-2525-CDE3-55E7-3EF52F12DF96}"/>
                  </a:ext>
                </a:extLst>
              </p:cNvPr>
              <p:cNvCxnSpPr/>
              <p:nvPr/>
            </p:nvCxnSpPr>
            <p:spPr>
              <a:xfrm flipV="1">
                <a:off x="3072700" y="19779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5" name="Straight Connector 154">
                <a:extLst>
                  <a:ext uri="{FF2B5EF4-FFF2-40B4-BE49-F238E27FC236}">
                    <a16:creationId xmlns:a16="http://schemas.microsoft.com/office/drawing/2014/main" id="{DE26E96F-0BAC-1952-920A-9D6459B7FA84}"/>
                  </a:ext>
                </a:extLst>
              </p:cNvPr>
              <p:cNvCxnSpPr>
                <a:cxnSpLocks/>
              </p:cNvCxnSpPr>
              <p:nvPr/>
            </p:nvCxnSpPr>
            <p:spPr>
              <a:xfrm flipH="1" flipV="1">
                <a:off x="2468806" y="3582458"/>
                <a:ext cx="603895" cy="981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67CC01E-5DF0-6427-7F14-94C3195F5218}"/>
                  </a:ext>
                </a:extLst>
              </p:cNvPr>
              <p:cNvCxnSpPr>
                <a:cxnSpLocks/>
              </p:cNvCxnSpPr>
              <p:nvPr/>
            </p:nvCxnSpPr>
            <p:spPr>
              <a:xfrm flipH="1" flipV="1">
                <a:off x="3025572" y="225394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98499C0-D84B-B3C7-17BB-CC30BA7B890F}"/>
                  </a:ext>
                </a:extLst>
              </p:cNvPr>
              <p:cNvCxnSpPr>
                <a:cxnSpLocks/>
              </p:cNvCxnSpPr>
              <p:nvPr/>
            </p:nvCxnSpPr>
            <p:spPr>
              <a:xfrm flipH="1">
                <a:off x="2461662" y="2260899"/>
                <a:ext cx="561033" cy="5928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8F02273-146C-46B2-0566-2EC2DB3D5BAD}"/>
                  </a:ext>
                </a:extLst>
              </p:cNvPr>
              <p:cNvCxnSpPr>
                <a:cxnSpLocks/>
              </p:cNvCxnSpPr>
              <p:nvPr/>
            </p:nvCxnSpPr>
            <p:spPr>
              <a:xfrm flipH="1" flipV="1">
                <a:off x="3021298" y="2261433"/>
                <a:ext cx="48133" cy="7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243C9A7-2C7A-EE89-262F-FFE945EFE0BE}"/>
                  </a:ext>
                </a:extLst>
              </p:cNvPr>
              <p:cNvCxnSpPr>
                <a:cxnSpLocks/>
              </p:cNvCxnSpPr>
              <p:nvPr/>
            </p:nvCxnSpPr>
            <p:spPr>
              <a:xfrm>
                <a:off x="2460430" y="2852937"/>
                <a:ext cx="10757" cy="7295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18" name="Group 217">
            <a:extLst>
              <a:ext uri="{FF2B5EF4-FFF2-40B4-BE49-F238E27FC236}">
                <a16:creationId xmlns:a16="http://schemas.microsoft.com/office/drawing/2014/main" id="{D85F5DED-3EEB-FE32-C769-674034ED3B82}"/>
              </a:ext>
            </a:extLst>
          </p:cNvPr>
          <p:cNvGrpSpPr>
            <a:grpSpLocks noChangeAspect="1"/>
          </p:cNvGrpSpPr>
          <p:nvPr/>
        </p:nvGrpSpPr>
        <p:grpSpPr>
          <a:xfrm>
            <a:off x="7509153" y="1985108"/>
            <a:ext cx="2755724" cy="2760334"/>
            <a:chOff x="7509153" y="1985108"/>
            <a:chExt cx="2755724" cy="2760334"/>
          </a:xfrm>
        </p:grpSpPr>
        <p:grpSp>
          <p:nvGrpSpPr>
            <p:cNvPr id="12" name="Group 11">
              <a:extLst>
                <a:ext uri="{FF2B5EF4-FFF2-40B4-BE49-F238E27FC236}">
                  <a16:creationId xmlns:a16="http://schemas.microsoft.com/office/drawing/2014/main" id="{E0E56D33-536A-B184-8799-11BD3B3C23F9}"/>
                </a:ext>
              </a:extLst>
            </p:cNvPr>
            <p:cNvGrpSpPr>
              <a:grpSpLocks noChangeAspect="1"/>
            </p:cNvGrpSpPr>
            <p:nvPr/>
          </p:nvGrpSpPr>
          <p:grpSpPr>
            <a:xfrm>
              <a:off x="7509153" y="3597117"/>
              <a:ext cx="1148010" cy="1148325"/>
              <a:chOff x="4161754" y="1820602"/>
              <a:chExt cx="3893326" cy="3894398"/>
            </a:xfrm>
          </p:grpSpPr>
          <p:sp>
            <p:nvSpPr>
              <p:cNvPr id="15" name="Rectangle 14">
                <a:extLst>
                  <a:ext uri="{FF2B5EF4-FFF2-40B4-BE49-F238E27FC236}">
                    <a16:creationId xmlns:a16="http://schemas.microsoft.com/office/drawing/2014/main" id="{650F964B-ED61-F7C8-39A4-79975773302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8431404A-AB82-C7E6-FB96-C870F279BF1C}"/>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4CD9F6C0-7CE6-E33B-5348-85353C1C82C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6D8654-B8CE-72D7-508E-DCDCEE272B0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BA1664D-D016-3EB7-B2E9-7D3D519C205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475042-C28A-8D3E-5A0F-36AE727F868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D1330-66B8-884F-6A47-B9657BB8A4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F7511E-86B0-D889-33AF-7D16E42D984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45DC928-6702-D7D6-B4FF-BF12E012C5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15A279B-1AAB-0BCA-31BE-8DB94B14F9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FF5974-DFAC-8663-EE2D-CD90727A24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F75F627-5662-CD9B-66BD-49B2BA001EF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B2B54-969E-08DA-1839-7C8D5C9797A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93968F9-ABC8-9BC4-49CD-D832DDF821E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ADF8F409-E427-E8D6-2C79-42F7F9899C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8CE2F7-F6D0-7F79-B95B-D965086AACF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28B088-5AB8-D5B9-7457-62F13877315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0372B-DC90-44F2-428D-176996EAEA1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9DDDF6-6A94-4008-9534-5D2B95E57EB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9B2EE1-A102-BC47-3467-71413B72A10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FCC111C-B8B8-E0BE-C340-A3B04BEECA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34893D-9B35-D67B-FB35-D8989ABB870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A2D255-64AC-D705-C2D7-FDE3BE986B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9B4AAA-DEF4-B8F3-63DE-29765212EF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A57F500-E647-935A-2E26-A30D87A4CCE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02968D6-FD47-1158-4513-BA2238063290}"/>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56B2DEAE-25CD-A1D2-DEFD-ACBAF8B2949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E8AB04-C315-876F-AFA4-FEA50253762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471035-7133-AB93-561D-F98F4C37E39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3BC44E-B280-504A-6330-799D394D6BE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E23E5A-FD5A-8004-CF5C-52403A29FF4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746F9A-D963-E4FB-B5D3-AC947E3AEE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C2091D-FA41-FC6A-7E64-D2921E450D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675CD3-2D7C-2066-366C-7095211CD15A}"/>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D7E3F34-98F0-E361-4DC0-005B2B1D59D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BAC48A-BBE5-E796-6BAA-959A17FB37B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354585-02BF-81D3-5885-0BA45F840C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6DE0848-5E55-9F9F-2DA0-009F01448FD6}"/>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5F1EAC82-9C96-7ADB-4F8A-79002F0C8D1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E2A958-F149-2B5B-B3C3-24EF8C5F0DB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79B3A0-6730-4AC8-EF84-92665611D4A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CCCC1A-D077-8A38-692A-28C2E245754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38C4CF-EE6A-64EA-CBB0-B850BF4A90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D47089-9494-675D-9AE3-1B8F7EAAD9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2DBC84-8323-9F01-7641-60A95BFB602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1C975D-7486-170A-7599-EB304B8B71D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EA4275-64D9-AD0A-FAB5-74A0CF0D29C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DAC44D-0FF6-86C6-91FC-37CE3FDEB1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C1FA71-216C-4E75-C1DA-3C7E1D85575C}"/>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16" name="Group 215">
              <a:extLst>
                <a:ext uri="{FF2B5EF4-FFF2-40B4-BE49-F238E27FC236}">
                  <a16:creationId xmlns:a16="http://schemas.microsoft.com/office/drawing/2014/main" id="{FDAC8E5A-7045-E244-ED9E-4BCC02797FF5}"/>
                </a:ext>
              </a:extLst>
            </p:cNvPr>
            <p:cNvGrpSpPr/>
            <p:nvPr/>
          </p:nvGrpSpPr>
          <p:grpSpPr>
            <a:xfrm>
              <a:off x="8997259" y="1985108"/>
              <a:ext cx="332879" cy="2572230"/>
              <a:chOff x="8997259" y="1985108"/>
              <a:chExt cx="332879" cy="2572230"/>
            </a:xfrm>
          </p:grpSpPr>
          <p:cxnSp>
            <p:nvCxnSpPr>
              <p:cNvPr id="196" name="Straight Connector 195">
                <a:extLst>
                  <a:ext uri="{FF2B5EF4-FFF2-40B4-BE49-F238E27FC236}">
                    <a16:creationId xmlns:a16="http://schemas.microsoft.com/office/drawing/2014/main" id="{7B623621-26FF-989A-42BC-916B2335399C}"/>
                  </a:ext>
                </a:extLst>
              </p:cNvPr>
              <p:cNvCxnSpPr/>
              <p:nvPr/>
            </p:nvCxnSpPr>
            <p:spPr>
              <a:xfrm flipV="1">
                <a:off x="9330137" y="1985108"/>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7" name="Straight Connector 196">
                <a:extLst>
                  <a:ext uri="{FF2B5EF4-FFF2-40B4-BE49-F238E27FC236}">
                    <a16:creationId xmlns:a16="http://schemas.microsoft.com/office/drawing/2014/main" id="{BBE770FB-C4DA-0A2C-FF8C-FE521B8E412C}"/>
                  </a:ext>
                </a:extLst>
              </p:cNvPr>
              <p:cNvCxnSpPr>
                <a:cxnSpLocks/>
              </p:cNvCxnSpPr>
              <p:nvPr/>
            </p:nvCxnSpPr>
            <p:spPr>
              <a:xfrm flipH="1" flipV="1">
                <a:off x="9023453" y="4059172"/>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67317A0-A62D-DE01-126C-12714E18637D}"/>
                  </a:ext>
                </a:extLst>
              </p:cNvPr>
              <p:cNvCxnSpPr>
                <a:cxnSpLocks/>
              </p:cNvCxnSpPr>
              <p:nvPr/>
            </p:nvCxnSpPr>
            <p:spPr>
              <a:xfrm flipH="1" flipV="1">
                <a:off x="9283009" y="225418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73928ED-776C-6330-04EC-6D9B651977F4}"/>
                  </a:ext>
                </a:extLst>
              </p:cNvPr>
              <p:cNvCxnSpPr/>
              <p:nvPr/>
            </p:nvCxnSpPr>
            <p:spPr>
              <a:xfrm flipH="1">
                <a:off x="8997259" y="2254185"/>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6D3C291-B699-1F2E-1EDC-1B994C75044E}"/>
                  </a:ext>
                </a:extLst>
              </p:cNvPr>
              <p:cNvCxnSpPr>
                <a:cxnSpLocks/>
              </p:cNvCxnSpPr>
              <p:nvPr/>
            </p:nvCxnSpPr>
            <p:spPr>
              <a:xfrm flipH="1">
                <a:off x="9278735" y="2254719"/>
                <a:ext cx="5100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25C1D34-8BC9-ADD9-E65D-A43510E099E9}"/>
                  </a:ext>
                </a:extLst>
              </p:cNvPr>
              <p:cNvCxnSpPr>
                <a:cxnSpLocks/>
              </p:cNvCxnSpPr>
              <p:nvPr/>
            </p:nvCxnSpPr>
            <p:spPr>
              <a:xfrm>
                <a:off x="8997259" y="2549460"/>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B658EFDD-919A-3134-CDF6-77C83FF6A637}"/>
                </a:ext>
              </a:extLst>
            </p:cNvPr>
            <p:cNvGrpSpPr/>
            <p:nvPr/>
          </p:nvGrpSpPr>
          <p:grpSpPr>
            <a:xfrm flipH="1">
              <a:off x="9931998" y="1987156"/>
              <a:ext cx="332879" cy="2572230"/>
              <a:chOff x="10063715" y="1919721"/>
              <a:chExt cx="332879" cy="2572230"/>
            </a:xfrm>
          </p:grpSpPr>
          <p:cxnSp>
            <p:nvCxnSpPr>
              <p:cNvPr id="210" name="Straight Connector 209">
                <a:extLst>
                  <a:ext uri="{FF2B5EF4-FFF2-40B4-BE49-F238E27FC236}">
                    <a16:creationId xmlns:a16="http://schemas.microsoft.com/office/drawing/2014/main" id="{44F84409-1C0E-6F88-2A79-9B5F85CFA13A}"/>
                  </a:ext>
                </a:extLst>
              </p:cNvPr>
              <p:cNvCxnSpPr/>
              <p:nvPr/>
            </p:nvCxnSpPr>
            <p:spPr>
              <a:xfrm flipV="1">
                <a:off x="10396593" y="191972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1" name="Straight Connector 210">
                <a:extLst>
                  <a:ext uri="{FF2B5EF4-FFF2-40B4-BE49-F238E27FC236}">
                    <a16:creationId xmlns:a16="http://schemas.microsoft.com/office/drawing/2014/main" id="{10693695-A720-4322-C17D-F6C5B3FE8CAC}"/>
                  </a:ext>
                </a:extLst>
              </p:cNvPr>
              <p:cNvCxnSpPr>
                <a:cxnSpLocks/>
              </p:cNvCxnSpPr>
              <p:nvPr/>
            </p:nvCxnSpPr>
            <p:spPr>
              <a:xfrm flipH="1" flipV="1">
                <a:off x="10089909" y="3993785"/>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ED26031-277B-A646-D433-E7B43307F443}"/>
                  </a:ext>
                </a:extLst>
              </p:cNvPr>
              <p:cNvCxnSpPr>
                <a:cxnSpLocks/>
              </p:cNvCxnSpPr>
              <p:nvPr/>
            </p:nvCxnSpPr>
            <p:spPr>
              <a:xfrm flipH="1" flipV="1">
                <a:off x="10349465" y="2188798"/>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9F94A13-775A-8703-716A-9690E00DD814}"/>
                  </a:ext>
                </a:extLst>
              </p:cNvPr>
              <p:cNvCxnSpPr/>
              <p:nvPr/>
            </p:nvCxnSpPr>
            <p:spPr>
              <a:xfrm flipH="1">
                <a:off x="10063715" y="2188798"/>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E87BD1A-C92A-E425-7FF3-2941ECE97D61}"/>
                  </a:ext>
                </a:extLst>
              </p:cNvPr>
              <p:cNvCxnSpPr>
                <a:cxnSpLocks/>
              </p:cNvCxnSpPr>
              <p:nvPr/>
            </p:nvCxnSpPr>
            <p:spPr>
              <a:xfrm flipH="1">
                <a:off x="10345191" y="2189332"/>
                <a:ext cx="5100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330F8B7-AEC8-521E-561A-F179593F1001}"/>
                  </a:ext>
                </a:extLst>
              </p:cNvPr>
              <p:cNvCxnSpPr>
                <a:cxnSpLocks/>
              </p:cNvCxnSpPr>
              <p:nvPr/>
            </p:nvCxnSpPr>
            <p:spPr>
              <a:xfrm>
                <a:off x="10063715" y="2484073"/>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0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91218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T4 – CENTREFIRE RIFLES UP TO .223 INCH/5.56MM</a:t>
            </a:r>
          </a:p>
          <a:p>
            <a:pPr algn="ctr"/>
            <a:r>
              <a:rPr lang="en-GB" sz="3200" b="1" dirty="0"/>
              <a:t>– Single line of fire</a:t>
            </a:r>
          </a:p>
          <a:p>
            <a:pPr algn="ctr"/>
            <a:endParaRPr lang="en-GB" sz="3200" b="1" dirty="0"/>
          </a:p>
        </p:txBody>
      </p:sp>
      <p:grpSp>
        <p:nvGrpSpPr>
          <p:cNvPr id="49" name="Group 48">
            <a:extLst>
              <a:ext uri="{FF2B5EF4-FFF2-40B4-BE49-F238E27FC236}">
                <a16:creationId xmlns:a16="http://schemas.microsoft.com/office/drawing/2014/main" id="{B1929758-5F2C-B582-6EFC-EFDFA04CFCD5}"/>
              </a:ext>
            </a:extLst>
          </p:cNvPr>
          <p:cNvGrpSpPr>
            <a:grpSpLocks noChangeAspect="1"/>
          </p:cNvGrpSpPr>
          <p:nvPr/>
        </p:nvGrpSpPr>
        <p:grpSpPr>
          <a:xfrm>
            <a:off x="1259704" y="1745891"/>
            <a:ext cx="2702702" cy="2831434"/>
            <a:chOff x="1259704" y="1745891"/>
            <a:chExt cx="2702702" cy="2831434"/>
          </a:xfrm>
        </p:grpSpPr>
        <p:grpSp>
          <p:nvGrpSpPr>
            <p:cNvPr id="87" name="Group 86">
              <a:extLst>
                <a:ext uri="{FF2B5EF4-FFF2-40B4-BE49-F238E27FC236}">
                  <a16:creationId xmlns:a16="http://schemas.microsoft.com/office/drawing/2014/main" id="{DA6A2D11-B0AF-366C-C831-B8E0B9DB1034}"/>
                </a:ext>
              </a:extLst>
            </p:cNvPr>
            <p:cNvGrpSpPr/>
            <p:nvPr/>
          </p:nvGrpSpPr>
          <p:grpSpPr>
            <a:xfrm>
              <a:off x="2743200" y="1745891"/>
              <a:ext cx="1219206" cy="2572230"/>
              <a:chOff x="7951196" y="2292614"/>
              <a:chExt cx="1219206" cy="2572230"/>
            </a:xfrm>
          </p:grpSpPr>
          <p:cxnSp>
            <p:nvCxnSpPr>
              <p:cNvPr id="95" name="Straight Connector 94">
                <a:extLst>
                  <a:ext uri="{FF2B5EF4-FFF2-40B4-BE49-F238E27FC236}">
                    <a16:creationId xmlns:a16="http://schemas.microsoft.com/office/drawing/2014/main" id="{B619C0CA-AABD-8CE8-08D9-C01DD78399F7}"/>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63DF208A-3C2F-2DF9-7338-9EE1F87773B8}"/>
                  </a:ext>
                </a:extLst>
              </p:cNvPr>
              <p:cNvCxnSpPr>
                <a:cxnSpLocks/>
              </p:cNvCxnSpPr>
              <p:nvPr/>
            </p:nvCxnSpPr>
            <p:spPr>
              <a:xfrm flipH="1" flipV="1">
                <a:off x="7965484" y="3882854"/>
                <a:ext cx="601269" cy="98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D081B9-EFA2-9392-85A8-9FE11097CB15}"/>
                  </a:ext>
                </a:extLst>
              </p:cNvPr>
              <p:cNvCxnSpPr>
                <a:cxnSpLocks/>
              </p:cNvCxnSpPr>
              <p:nvPr/>
            </p:nvCxnSpPr>
            <p:spPr>
              <a:xfrm flipH="1" flipV="1">
                <a:off x="8519624" y="2552167"/>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ED7640-A031-1E18-EFD0-3DF4F5560AA8}"/>
                  </a:ext>
                </a:extLst>
              </p:cNvPr>
              <p:cNvCxnSpPr>
                <a:cxnSpLocks/>
              </p:cNvCxnSpPr>
              <p:nvPr/>
            </p:nvCxnSpPr>
            <p:spPr>
              <a:xfrm flipV="1">
                <a:off x="8569630" y="2545025"/>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4C7B7A3-D6E4-0941-15C2-91F689ED8E15}"/>
                  </a:ext>
                </a:extLst>
              </p:cNvPr>
              <p:cNvCxnSpPr>
                <a:cxnSpLocks/>
              </p:cNvCxnSpPr>
              <p:nvPr/>
            </p:nvCxnSpPr>
            <p:spPr>
              <a:xfrm>
                <a:off x="8610112" y="2561691"/>
                <a:ext cx="560284" cy="5901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29B5D6B-6B1B-28F7-2D6F-B8D012668930}"/>
                  </a:ext>
                </a:extLst>
              </p:cNvPr>
              <p:cNvCxnSpPr>
                <a:cxnSpLocks/>
              </p:cNvCxnSpPr>
              <p:nvPr/>
            </p:nvCxnSpPr>
            <p:spPr>
              <a:xfrm flipH="1">
                <a:off x="7951196" y="2561691"/>
                <a:ext cx="565551" cy="59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09A449A-3228-C990-6805-211D5C3C02B4}"/>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FD0AD30-2A9D-5037-4632-BC2448BCE22E}"/>
                  </a:ext>
                </a:extLst>
              </p:cNvPr>
              <p:cNvCxnSpPr>
                <a:cxnSpLocks/>
              </p:cNvCxnSpPr>
              <p:nvPr/>
            </p:nvCxnSpPr>
            <p:spPr>
              <a:xfrm>
                <a:off x="7952547" y="3158687"/>
                <a:ext cx="10555" cy="7289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0E90E02-1678-43F2-ADD0-34256DAD1784}"/>
                  </a:ext>
                </a:extLst>
              </p:cNvPr>
              <p:cNvCxnSpPr>
                <a:cxnSpLocks/>
              </p:cNvCxnSpPr>
              <p:nvPr/>
            </p:nvCxnSpPr>
            <p:spPr>
              <a:xfrm flipH="1">
                <a:off x="9156109" y="3154192"/>
                <a:ext cx="14293" cy="731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D999D6D-15F4-0930-4235-AFD32491CDD2}"/>
                  </a:ext>
                </a:extLst>
              </p:cNvPr>
              <p:cNvCxnSpPr>
                <a:cxnSpLocks/>
              </p:cNvCxnSpPr>
              <p:nvPr/>
            </p:nvCxnSpPr>
            <p:spPr>
              <a:xfrm flipH="1">
                <a:off x="8567249" y="3885236"/>
                <a:ext cx="586478" cy="9791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1758479-14CE-A4AC-2789-A2459FCA473B}"/>
                </a:ext>
              </a:extLst>
            </p:cNvPr>
            <p:cNvGrpSpPr>
              <a:grpSpLocks noChangeAspect="1"/>
            </p:cNvGrpSpPr>
            <p:nvPr/>
          </p:nvGrpSpPr>
          <p:grpSpPr>
            <a:xfrm>
              <a:off x="1259704" y="3429000"/>
              <a:ext cx="1148010" cy="1148325"/>
              <a:chOff x="4161754" y="1820602"/>
              <a:chExt cx="3893326" cy="3894398"/>
            </a:xfrm>
          </p:grpSpPr>
          <p:sp>
            <p:nvSpPr>
              <p:cNvPr id="15" name="Rectangle 14">
                <a:extLst>
                  <a:ext uri="{FF2B5EF4-FFF2-40B4-BE49-F238E27FC236}">
                    <a16:creationId xmlns:a16="http://schemas.microsoft.com/office/drawing/2014/main" id="{0459DD10-2586-A3E4-D219-3D23E7C73E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4BA38D8-1253-09D4-700D-2333925A4B2D}"/>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A19C721D-2E21-0007-664F-594C28853DE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74D1CB-FB28-EFB9-E7EF-F905ECDA464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BE58A05-3F04-3B5F-22C4-67496387D23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851E2A-3F7A-13BF-426F-61EAF6BC60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1F85FE-D93C-99FA-AF38-B62B3EEA22B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4F6FB81-227A-3D3E-90E9-6C32D475CB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BD46229-E663-7361-08C4-12F11112702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F5E2BB-AEBB-2957-19D1-E6A66C7AE40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B262798-B4E9-87AA-B528-063D8FE45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A7D42C-F9CD-C57C-1C07-C2BB0E8B43E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D07B454-C1A4-A15A-99AB-BCAE50B07F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A0595A6-3124-15DA-5342-67953B288BF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28247567-51FB-73BC-0225-70D3CCCC4C6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027DA10-8ED5-FF70-30DD-28B519A6C02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270450-8C20-1E46-8AD4-F41762A17A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EAEFF3-764C-1745-CA22-7CD3654DE62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FBF641-05E6-F16A-A9A2-CEAC586B06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566288E-C9B2-61B5-DA2F-5C7895ED6A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3F7DC5-682C-050D-0AD9-80FD331EEAC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AB26A44-76EE-BC11-7FC7-CCE188BE526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9D8880-A246-15B8-86AD-66B98E43C52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2F2A678-EF2C-63D3-576E-DF90DEE4784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2AA8458-CFA7-910E-CBA9-23FA8308AD3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31B6A8F-9934-E41D-9600-85D2A047FF0F}"/>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E5F01462-F775-3AB1-FF0D-71445CF71EF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8EC22F-914C-F428-5D3D-12C9BE4F50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3F1FE7-5342-A5F2-E4D6-8CFE08941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13A332-29D7-C746-575D-F0AD821BEFB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6621DD-F3AD-B10E-5D2F-44758FBD241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7D28A3-0A90-DB93-1338-0D8C0269D0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5A7EAA-09D4-7FAA-B943-813E849F6C2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2A4813-ACE6-9024-32D9-5EC4EF570D7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F95E7B-B68E-8AF6-BD1D-04A19019FF5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7F6195-E316-27C0-E6E1-BCB719E2233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D53B88-CF02-F7CF-4A98-5B98702829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E5796F0-7068-D280-E5E7-DD04DC27C329}"/>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B0B9EA21-EFE0-B331-8FD0-79AB2578DEC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B101EE-03FD-E25D-18EB-4414AD0132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739574-E514-8BB3-4DC8-D2C2BFAAC5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B960DD-17C2-BC5F-1D58-708E3B1BDD1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30E940-7561-DBC1-C8CB-77871DD9F69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BFD36D-02C8-4A8D-E29C-DD9A05CFA6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B6B5E6-B9CE-CA9F-B5ED-5B8AC9971B6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DCD6A2-ADD4-8B0A-2D6F-FB0DEFF8961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8FCDC-B792-3D82-E4D4-69CF348A743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6045A6-A513-55F6-5EF0-0FEA2C39C53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6EAADD-EA7A-2436-DFA6-99F6F61B689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50" name="Group 49">
            <a:extLst>
              <a:ext uri="{FF2B5EF4-FFF2-40B4-BE49-F238E27FC236}">
                <a16:creationId xmlns:a16="http://schemas.microsoft.com/office/drawing/2014/main" id="{CC5A8A86-701F-D37D-04F5-68118FBFBA27}"/>
              </a:ext>
            </a:extLst>
          </p:cNvPr>
          <p:cNvGrpSpPr>
            <a:grpSpLocks noChangeAspect="1"/>
          </p:cNvGrpSpPr>
          <p:nvPr/>
        </p:nvGrpSpPr>
        <p:grpSpPr>
          <a:xfrm>
            <a:off x="7717087" y="1878658"/>
            <a:ext cx="2126823" cy="2730855"/>
            <a:chOff x="7717087" y="1878658"/>
            <a:chExt cx="2126823" cy="2730855"/>
          </a:xfrm>
        </p:grpSpPr>
        <p:grpSp>
          <p:nvGrpSpPr>
            <p:cNvPr id="208" name="Group 207">
              <a:extLst>
                <a:ext uri="{FF2B5EF4-FFF2-40B4-BE49-F238E27FC236}">
                  <a16:creationId xmlns:a16="http://schemas.microsoft.com/office/drawing/2014/main" id="{07ABC65A-770F-4DD1-F5B0-39F7F53091AF}"/>
                </a:ext>
              </a:extLst>
            </p:cNvPr>
            <p:cNvGrpSpPr/>
            <p:nvPr/>
          </p:nvGrpSpPr>
          <p:grpSpPr>
            <a:xfrm>
              <a:off x="9179053" y="1878658"/>
              <a:ext cx="664857" cy="2573078"/>
              <a:chOff x="8233874" y="2292614"/>
              <a:chExt cx="664857" cy="2573078"/>
            </a:xfrm>
          </p:grpSpPr>
          <p:cxnSp>
            <p:nvCxnSpPr>
              <p:cNvPr id="216" name="Straight Connector 215">
                <a:extLst>
                  <a:ext uri="{FF2B5EF4-FFF2-40B4-BE49-F238E27FC236}">
                    <a16:creationId xmlns:a16="http://schemas.microsoft.com/office/drawing/2014/main" id="{866D577F-9E8B-2330-A75B-C21CCEBD2274}"/>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7" name="Straight Connector 216">
                <a:extLst>
                  <a:ext uri="{FF2B5EF4-FFF2-40B4-BE49-F238E27FC236}">
                    <a16:creationId xmlns:a16="http://schemas.microsoft.com/office/drawing/2014/main" id="{66A883A3-CAF8-2118-3DA6-0B760DAE0668}"/>
                  </a:ext>
                </a:extLst>
              </p:cNvPr>
              <p:cNvCxnSpPr>
                <a:cxnSpLocks/>
              </p:cNvCxnSpPr>
              <p:nvPr/>
            </p:nvCxnSpPr>
            <p:spPr>
              <a:xfrm flipH="1" flipV="1">
                <a:off x="8260068" y="4366678"/>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2A1EF34-4B6E-9E31-CF3E-0016D7C3F7D2}"/>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6FEEC0C-F8D7-CCFA-F984-30AE7D420415}"/>
                  </a:ext>
                </a:extLst>
              </p:cNvPr>
              <p:cNvCxnSpPr>
                <a:cxnSpLocks/>
              </p:cNvCxnSpPr>
              <p:nvPr/>
            </p:nvCxnSpPr>
            <p:spPr>
              <a:xfrm flipV="1">
                <a:off x="8569630" y="2561692"/>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6674F64-FFFD-C71F-4E85-99D36FE93ABA}"/>
                  </a:ext>
                </a:extLst>
              </p:cNvPr>
              <p:cNvCxnSpPr>
                <a:cxnSpLocks/>
              </p:cNvCxnSpPr>
              <p:nvPr/>
            </p:nvCxnSpPr>
            <p:spPr>
              <a:xfrm>
                <a:off x="8610112" y="2561691"/>
                <a:ext cx="288619" cy="3029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3C1CDA4-B227-F196-17E0-269DDDB5E947}"/>
                  </a:ext>
                </a:extLst>
              </p:cNvPr>
              <p:cNvCxnSpPr/>
              <p:nvPr/>
            </p:nvCxnSpPr>
            <p:spPr>
              <a:xfrm flipH="1">
                <a:off x="8233874" y="2561691"/>
                <a:ext cx="282873" cy="300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CE24A9C-AFF4-79CF-FBB0-2E7016E6B9F1}"/>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3718C79-8DB4-D645-0815-0A7463F43B6C}"/>
                  </a:ext>
                </a:extLst>
              </p:cNvPr>
              <p:cNvCxnSpPr>
                <a:cxnSpLocks/>
              </p:cNvCxnSpPr>
              <p:nvPr/>
            </p:nvCxnSpPr>
            <p:spPr>
              <a:xfrm>
                <a:off x="8233874" y="2856966"/>
                <a:ext cx="26194" cy="15097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B893BC9-EC91-B19B-4AF3-F7307F9332E9}"/>
                  </a:ext>
                </a:extLst>
              </p:cNvPr>
              <p:cNvCxnSpPr>
                <a:cxnSpLocks/>
              </p:cNvCxnSpPr>
              <p:nvPr/>
            </p:nvCxnSpPr>
            <p:spPr>
              <a:xfrm flipH="1">
                <a:off x="8869668" y="2857500"/>
                <a:ext cx="29063" cy="15139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D34E8A5-79FD-1DC4-A175-DB014CF05E06}"/>
                  </a:ext>
                </a:extLst>
              </p:cNvPr>
              <p:cNvCxnSpPr>
                <a:cxnSpLocks/>
              </p:cNvCxnSpPr>
              <p:nvPr/>
            </p:nvCxnSpPr>
            <p:spPr>
              <a:xfrm flipH="1">
                <a:off x="8567249" y="4366678"/>
                <a:ext cx="302419" cy="4976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43064FE-7EB9-3BB1-6306-B2E9849B6168}"/>
                </a:ext>
              </a:extLst>
            </p:cNvPr>
            <p:cNvGrpSpPr>
              <a:grpSpLocks noChangeAspect="1"/>
            </p:cNvGrpSpPr>
            <p:nvPr/>
          </p:nvGrpSpPr>
          <p:grpSpPr>
            <a:xfrm>
              <a:off x="7717087" y="3461188"/>
              <a:ext cx="1148010" cy="1148325"/>
              <a:chOff x="4161754" y="1820602"/>
              <a:chExt cx="3893326" cy="3894398"/>
            </a:xfrm>
          </p:grpSpPr>
          <p:sp>
            <p:nvSpPr>
              <p:cNvPr id="3" name="Rectangle 2">
                <a:extLst>
                  <a:ext uri="{FF2B5EF4-FFF2-40B4-BE49-F238E27FC236}">
                    <a16:creationId xmlns:a16="http://schemas.microsoft.com/office/drawing/2014/main" id="{A919D1D9-2808-BE7D-E5E0-CC622B8FC4BA}"/>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D17E9D2-94AD-9EED-F852-CAAB38155386}"/>
                  </a:ext>
                </a:extLst>
              </p:cNvPr>
              <p:cNvGrpSpPr/>
              <p:nvPr/>
            </p:nvGrpSpPr>
            <p:grpSpPr>
              <a:xfrm>
                <a:off x="4161754" y="1836174"/>
                <a:ext cx="1247837" cy="3873500"/>
                <a:chOff x="4427220" y="1828800"/>
                <a:chExt cx="1181100" cy="3873500"/>
              </a:xfrm>
            </p:grpSpPr>
            <p:cxnSp>
              <p:nvCxnSpPr>
                <p:cNvPr id="251" name="Straight Connector 250">
                  <a:extLst>
                    <a:ext uri="{FF2B5EF4-FFF2-40B4-BE49-F238E27FC236}">
                      <a16:creationId xmlns:a16="http://schemas.microsoft.com/office/drawing/2014/main" id="{3A6F1C27-7999-5EE9-AEBC-921B6E6B2DB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234F1A-028A-6CBF-10E0-155AC576519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8FE8DFD-5F64-A657-2B1B-67D5151C881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00B5128-403D-7282-CA5A-3416E7B7199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97953CD8-E74E-34FB-375B-9FE19BB1F4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5B74EC-8DDB-AF29-D901-0F1BD5F941B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A594E3-D2B7-E0FC-881E-1D7ED4656D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8314AF-DAFA-90C4-E323-03612AA3472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41EB89-F0D9-8A39-EB56-E682C8C02A3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CE25ED6-12DF-C7D4-0103-C65F2584680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DBB500-41DD-285F-F254-A49098DD78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DF0F283-F0FF-7999-3629-8AA668703290}"/>
                  </a:ext>
                </a:extLst>
              </p:cNvPr>
              <p:cNvGrpSpPr/>
              <p:nvPr/>
            </p:nvGrpSpPr>
            <p:grpSpPr>
              <a:xfrm flipH="1">
                <a:off x="6804896" y="1836420"/>
                <a:ext cx="1247837" cy="3873500"/>
                <a:chOff x="4427220" y="1828800"/>
                <a:chExt cx="1181100" cy="3873500"/>
              </a:xfrm>
            </p:grpSpPr>
            <p:cxnSp>
              <p:nvCxnSpPr>
                <p:cNvPr id="240" name="Straight Connector 239">
                  <a:extLst>
                    <a:ext uri="{FF2B5EF4-FFF2-40B4-BE49-F238E27FC236}">
                      <a16:creationId xmlns:a16="http://schemas.microsoft.com/office/drawing/2014/main" id="{6719F493-10F0-295E-D94B-6629DEC181F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7F1D82B-FC61-CA39-EC5D-B37CA0A2604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8018A06-FEE3-DE17-C26F-472A90BB229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8C648EB-C218-A14E-0545-ED359F97611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990716A9-EE44-584B-55D9-454F4356D96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FD86B8F-335E-B9FC-1E79-6074DB0F51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42A5342B-E33C-49AC-3045-5474CF968551}"/>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23079B3-D03C-0E5E-AC91-2961E987592D}"/>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3B07919-FA1E-FD10-9C27-68489372F94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28D8E97-A961-135B-F2C8-6FBE71402E6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368E7789-F604-E1C0-ABA0-C86A471B56A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8F2AC7C-AA39-AC2B-EC99-24D920E5757E}"/>
                  </a:ext>
                </a:extLst>
              </p:cNvPr>
              <p:cNvGrpSpPr/>
              <p:nvPr/>
            </p:nvGrpSpPr>
            <p:grpSpPr>
              <a:xfrm rot="5400000">
                <a:off x="5484729" y="506554"/>
                <a:ext cx="1245403" cy="3873500"/>
                <a:chOff x="4427220" y="1828800"/>
                <a:chExt cx="1181100" cy="3873500"/>
              </a:xfrm>
            </p:grpSpPr>
            <p:cxnSp>
              <p:nvCxnSpPr>
                <p:cNvPr id="229" name="Straight Connector 228">
                  <a:extLst>
                    <a:ext uri="{FF2B5EF4-FFF2-40B4-BE49-F238E27FC236}">
                      <a16:creationId xmlns:a16="http://schemas.microsoft.com/office/drawing/2014/main" id="{FD3BF666-3D75-37E6-2893-2F3889BC917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D9BD524-8A27-7072-2345-FB6F6626F48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EF27EB6-ADCC-5944-F6EF-54C1DFD3B2D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D2F2FA1-22C1-9441-D931-A26F4E95AC8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9490748-A893-A9D3-56FE-DCE40FC839C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5C51992-FE19-2F65-E970-8D17DF4AEDB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114D9CF-C894-4CD6-556A-D9F7E5729B8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6BBD20F-12D9-0991-2911-FF4049B24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47770EF-3C83-29E3-2E7D-17151148C6A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1A02C57-1A28-D577-B3C2-BED9F024964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1EF3AC13-5D4B-81AE-BADF-3C00CAA3BE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D8864DB-D48E-7C06-992B-B96BE53F458F}"/>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57D6D84B-A6F2-294A-53CE-4A0F9184549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126371-B7AB-DCB5-C5D5-2002BB6CAEF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F79BFE-1445-74DE-A917-5DF19D74BD8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AC46A-0CBD-C6E8-67DD-04A9409D100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36B82D-0D48-9B1B-6233-6B012EAF640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DE7D23-876A-0BE2-C915-406D264AF0F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6F22E7-191C-3707-C92D-B01C3304B8B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BEF58C-DD51-2837-AE00-8D474B968CC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7628E5F-7FF1-4EB0-443B-E09C221A171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116EBC2-59BD-A41E-E6BE-A2321655F58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D2A5541-7A2E-7BB7-2665-95A122691BF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820394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DE5C65-985E-4283-BD06-9AF19AA50197}" vid="{7B5F79DF-BF4B-4636-9641-68EB7290CC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B16CDD9F8AFC42B69AAC48773F7F32" ma:contentTypeVersion="1" ma:contentTypeDescription="Create a new document." ma:contentTypeScope="" ma:versionID="27e8f14016fbeb83106b61fc64fbe8fd">
  <xsd:schema xmlns:xsd="http://www.w3.org/2001/XMLSchema" xmlns:xs="http://www.w3.org/2001/XMLSchema" xmlns:p="http://schemas.microsoft.com/office/2006/metadata/properties" xmlns:ns2="100f57a1-d5ef-4e17-95cc-8d71bdc3399a" targetNamespace="http://schemas.microsoft.com/office/2006/metadata/properties" ma:root="true" ma:fieldsID="edae5ffab74aa13820ac027d8078721c" ns2:_="">
    <xsd:import namespace="100f57a1-d5ef-4e17-95cc-8d71bdc339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f57a1-d5ef-4e17-95cc-8d71bdc339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AA9171-E511-47A6-8471-784871DF344A}">
  <ds:schemaRefs>
    <ds:schemaRef ds:uri="http://schemas.microsoft.com/sharepoint/v3/contenttype/forms"/>
  </ds:schemaRefs>
</ds:datastoreItem>
</file>

<file path=customXml/itemProps2.xml><?xml version="1.0" encoding="utf-8"?>
<ds:datastoreItem xmlns:ds="http://schemas.openxmlformats.org/officeDocument/2006/customXml" ds:itemID="{6FCA1AD4-5EE6-41A8-B7FB-AAF43623E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f57a1-d5ef-4e17-95cc-8d71bdc33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11048-82FE-4FBF-AFE2-E4C43934CB82}">
  <ds:schemaRefs>
    <ds:schemaRef ds:uri="http://www.w3.org/XML/1998/namespace"/>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00f57a1-d5ef-4e17-95cc-8d71bdc3399a"/>
  </ds:schemaRefs>
</ds:datastoreItem>
</file>

<file path=docProps/app.xml><?xml version="1.0" encoding="utf-8"?>
<Properties xmlns="http://schemas.openxmlformats.org/officeDocument/2006/extended-properties" xmlns:vt="http://schemas.openxmlformats.org/officeDocument/2006/docPropsVTypes">
  <Template>Police Template - Te Tare Pukere</Template>
  <TotalTime>287</TotalTime>
  <Words>678</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Symbol</vt:lpstr>
      <vt:lpstr>Office Theme</vt:lpstr>
      <vt:lpstr>Electronic Ammunition Danger Area Template (ADAT) Transparencies</vt:lpstr>
      <vt:lpstr>Moving objects instructions and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contact ClubsandRanges@police.govt.nz if you inccur a problem with the use of these electronic ADATs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Julian Daly</dc:creator>
  <cp:lastModifiedBy>MCINTYRE, Kalena</cp:lastModifiedBy>
  <cp:revision>19</cp:revision>
  <dcterms:created xsi:type="dcterms:W3CDTF">2023-01-29T00:36:46Z</dcterms:created>
  <dcterms:modified xsi:type="dcterms:W3CDTF">2023-08-31T23:21:44Z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0x01010034B16CDD9F8AFC42B69AAC48773F7F32</vt:lpwstr>
  </property>
</Properties>
</file>